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3.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5.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4"/>
    <p:sldMasterId id="2147483757" r:id="rId5"/>
    <p:sldMasterId id="2147483780" r:id="rId6"/>
  </p:sldMasterIdLst>
  <p:notesMasterIdLst>
    <p:notesMasterId r:id="rId33"/>
  </p:notesMasterIdLst>
  <p:sldIdLst>
    <p:sldId id="259" r:id="rId7"/>
    <p:sldId id="2147471602" r:id="rId8"/>
    <p:sldId id="2147473595" r:id="rId9"/>
    <p:sldId id="2147471590" r:id="rId10"/>
    <p:sldId id="2147471589" r:id="rId11"/>
    <p:sldId id="2147471600" r:id="rId12"/>
    <p:sldId id="2147471604" r:id="rId13"/>
    <p:sldId id="2147473640" r:id="rId14"/>
    <p:sldId id="2147473641" r:id="rId15"/>
    <p:sldId id="2147471572" r:id="rId16"/>
    <p:sldId id="2147473642" r:id="rId17"/>
    <p:sldId id="2147473632" r:id="rId18"/>
    <p:sldId id="2147473611" r:id="rId19"/>
    <p:sldId id="2147473602" r:id="rId20"/>
    <p:sldId id="2147473622" r:id="rId21"/>
    <p:sldId id="2147473623" r:id="rId22"/>
    <p:sldId id="2147473625" r:id="rId23"/>
    <p:sldId id="2147473643" r:id="rId24"/>
    <p:sldId id="2147473612" r:id="rId25"/>
    <p:sldId id="2147473628" r:id="rId26"/>
    <p:sldId id="2147473630" r:id="rId27"/>
    <p:sldId id="2147473615" r:id="rId28"/>
    <p:sldId id="2147473616" r:id="rId29"/>
    <p:sldId id="2147473617" r:id="rId30"/>
    <p:sldId id="2147473618" r:id="rId31"/>
    <p:sldId id="214747361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002C06-C469-44BA-AC94-82B934BDE80D}">
          <p14:sldIdLst>
            <p14:sldId id="259"/>
            <p14:sldId id="2147471602"/>
            <p14:sldId id="2147473595"/>
            <p14:sldId id="2147471590"/>
            <p14:sldId id="2147471589"/>
            <p14:sldId id="2147471600"/>
            <p14:sldId id="2147471604"/>
            <p14:sldId id="2147473640"/>
            <p14:sldId id="2147473641"/>
            <p14:sldId id="2147471572"/>
            <p14:sldId id="2147473642"/>
            <p14:sldId id="2147473632"/>
            <p14:sldId id="2147473611"/>
            <p14:sldId id="2147473602"/>
            <p14:sldId id="2147473622"/>
            <p14:sldId id="2147473623"/>
            <p14:sldId id="2147473625"/>
            <p14:sldId id="2147473643"/>
            <p14:sldId id="2147473612"/>
            <p14:sldId id="2147473628"/>
            <p14:sldId id="2147473630"/>
            <p14:sldId id="2147473615"/>
            <p14:sldId id="2147473616"/>
            <p14:sldId id="2147473617"/>
            <p14:sldId id="2147473618"/>
            <p14:sldId id="2147473619"/>
          </p14:sldIdLst>
        </p14:section>
        <p14:section name="Backup" id="{05D24B00-34D0-4536-8DD0-98F562D9DD2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neth Shew" initials="KS" lastIdx="1" clrIdx="0">
    <p:extLst>
      <p:ext uri="{19B8F6BF-5375-455C-9EA6-DF929625EA0E}">
        <p15:presenceInfo xmlns:p15="http://schemas.microsoft.com/office/powerpoint/2012/main" userId="S-1-5-21-1993962763-688789844-682003330-148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5268" autoAdjust="0"/>
  </p:normalViewPr>
  <p:slideViewPr>
    <p:cSldViewPr snapToGrid="0">
      <p:cViewPr varScale="1">
        <p:scale>
          <a:sx n="86" d="100"/>
          <a:sy n="86" d="100"/>
        </p:scale>
        <p:origin x="715"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5.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 </a:t>
            </a:r>
            <a:r>
              <a:rPr lang="en-US" dirty="0">
                <a:solidFill>
                  <a:schemeClr val="accent1">
                    <a:lumMod val="50000"/>
                  </a:schemeClr>
                </a:solidFill>
              </a:rPr>
              <a:t>Assessment Status</a:t>
            </a:r>
          </a:p>
        </c:rich>
      </c:tx>
      <c:layout>
        <c:manualLayout>
          <c:xMode val="edge"/>
          <c:yMode val="edge"/>
          <c:x val="0.25540709783668702"/>
          <c:y val="7.364966421183961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772333439649553"/>
          <c:y val="0.15616633230449389"/>
          <c:w val="0.76448943689313686"/>
          <c:h val="0.73608020985784417"/>
        </c:manualLayout>
      </c:layout>
      <c:doughnutChart>
        <c:varyColors val="1"/>
        <c:ser>
          <c:idx val="0"/>
          <c:order val="0"/>
          <c:tx>
            <c:strRef>
              <c:f>Sheet1!$B$1</c:f>
              <c:strCache>
                <c:ptCount val="1"/>
                <c:pt idx="0">
                  <c:v>DSO Status</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2-97CD-4365-8920-B724151FC982}"/>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1-97CD-4365-8920-B724151FC982}"/>
              </c:ext>
            </c:extLst>
          </c:dPt>
          <c:dLbls>
            <c:dLbl>
              <c:idx val="0"/>
              <c:layout>
                <c:manualLayout>
                  <c:x val="0.42832021260874831"/>
                  <c:y val="0.18808070153483092"/>
                </c:manualLayout>
              </c:layout>
              <c:tx>
                <c:rich>
                  <a:bodyPr/>
                  <a:lstStyle/>
                  <a:p>
                    <a:r>
                      <a:rPr lang="en-US" dirty="0"/>
                      <a:t>18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7CD-4365-8920-B724151FC982}"/>
                </c:ext>
              </c:extLst>
            </c:dLbl>
            <c:dLbl>
              <c:idx val="1"/>
              <c:delete val="1"/>
              <c:extLst>
                <c:ext xmlns:c15="http://schemas.microsoft.com/office/drawing/2012/chart" uri="{CE6537A1-D6FC-4f65-9D91-7224C49458BB}"/>
                <c:ext xmlns:c16="http://schemas.microsoft.com/office/drawing/2014/chart" uri="{C3380CC4-5D6E-409C-BE32-E72D297353CC}">
                  <c16:uniqueId val="{00000001-97CD-4365-8920-B724151FC98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Completed</c:v>
                </c:pt>
                <c:pt idx="1">
                  <c:v>Pending</c:v>
                </c:pt>
              </c:strCache>
            </c:strRef>
          </c:cat>
          <c:val>
            <c:numRef>
              <c:f>Sheet1!$B$2:$B$3</c:f>
              <c:numCache>
                <c:formatCode>General</c:formatCode>
                <c:ptCount val="2"/>
                <c:pt idx="0">
                  <c:v>0</c:v>
                </c:pt>
                <c:pt idx="1">
                  <c:v>18</c:v>
                </c:pt>
              </c:numCache>
            </c:numRef>
          </c:val>
          <c:extLst>
            <c:ext xmlns:c16="http://schemas.microsoft.com/office/drawing/2014/chart" uri="{C3380CC4-5D6E-409C-BE32-E72D297353CC}">
              <c16:uniqueId val="{00000000-97CD-4365-8920-B724151FC982}"/>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 </a:t>
            </a:r>
            <a:r>
              <a:rPr lang="en-US" sz="1800" b="0" dirty="0">
                <a:solidFill>
                  <a:schemeClr val="accent1">
                    <a:lumMod val="50000"/>
                  </a:schemeClr>
                </a:solidFill>
              </a:rPr>
              <a:t>Assessment</a:t>
            </a:r>
            <a:r>
              <a:rPr lang="en-US" sz="1800" b="1" dirty="0">
                <a:solidFill>
                  <a:schemeClr val="accent1">
                    <a:lumMod val="50000"/>
                  </a:schemeClr>
                </a:solidFill>
              </a:rPr>
              <a:t> </a:t>
            </a:r>
            <a:r>
              <a:rPr lang="en-US" sz="1800" b="0" dirty="0">
                <a:solidFill>
                  <a:schemeClr val="accent1">
                    <a:lumMod val="50000"/>
                  </a:schemeClr>
                </a:solidFill>
              </a:rPr>
              <a:t>Status</a:t>
            </a:r>
          </a:p>
        </c:rich>
      </c:tx>
      <c:layout>
        <c:manualLayout>
          <c:xMode val="edge"/>
          <c:yMode val="edge"/>
          <c:x val="0.27045128718143269"/>
          <c:y val="4.137246875492264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03779971031051"/>
          <c:y val="0.18081531354380204"/>
          <c:w val="0.76448943689313686"/>
          <c:h val="0.73608020985784417"/>
        </c:manualLayout>
      </c:layout>
      <c:doughnutChart>
        <c:varyColors val="1"/>
        <c:ser>
          <c:idx val="0"/>
          <c:order val="0"/>
          <c:tx>
            <c:strRef>
              <c:f>Sheet1!$B$1</c:f>
              <c:strCache>
                <c:ptCount val="1"/>
                <c:pt idx="0">
                  <c:v>DSO Status</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2-97CD-4365-8920-B724151FC982}"/>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1-97CD-4365-8920-B724151FC982}"/>
              </c:ext>
            </c:extLst>
          </c:dPt>
          <c:dPt>
            <c:idx val="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5-FB8C-45F4-847A-A24EC9ABE4DA}"/>
              </c:ext>
            </c:extLst>
          </c:dPt>
          <c:dLbls>
            <c:dLbl>
              <c:idx val="0"/>
              <c:layout>
                <c:manualLayout>
                  <c:x val="0.21017946710993718"/>
                  <c:y val="-1.0392343656737642E-2"/>
                </c:manualLayout>
              </c:layout>
              <c:tx>
                <c:rich>
                  <a:bodyPr/>
                  <a:lstStyle/>
                  <a:p>
                    <a:r>
                      <a:rPr lang="en-US" dirty="0"/>
                      <a:t>1</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7CD-4365-8920-B724151FC982}"/>
                </c:ext>
              </c:extLst>
            </c:dLbl>
            <c:dLbl>
              <c:idx val="1"/>
              <c:layout>
                <c:manualLayout>
                  <c:x val="-0.2568093465876195"/>
                  <c:y val="1.0515577263720866E-2"/>
                </c:manualLayout>
              </c:layout>
              <c:tx>
                <c:rich>
                  <a:bodyPr/>
                  <a:lstStyle/>
                  <a:p>
                    <a:r>
                      <a:rPr lang="en-US" dirty="0"/>
                      <a:t>12</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7CD-4365-8920-B724151FC982}"/>
                </c:ext>
              </c:extLst>
            </c:dLbl>
            <c:dLbl>
              <c:idx val="2"/>
              <c:layout>
                <c:manualLayout>
                  <c:x val="-0.13807219374783627"/>
                  <c:y val="1.7101341960400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B8C-45F4-847A-A24EC9ABE4D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2"/>
                <c:pt idx="0">
                  <c:v>Completed</c:v>
                </c:pt>
                <c:pt idx="1">
                  <c:v>Pending</c:v>
                </c:pt>
              </c:strCache>
            </c:strRef>
          </c:cat>
          <c:val>
            <c:numRef>
              <c:f>Sheet1!$B$2:$B$4</c:f>
              <c:numCache>
                <c:formatCode>General</c:formatCode>
                <c:ptCount val="3"/>
                <c:pt idx="0">
                  <c:v>1</c:v>
                </c:pt>
                <c:pt idx="1">
                  <c:v>12</c:v>
                </c:pt>
              </c:numCache>
            </c:numRef>
          </c:val>
          <c:extLst>
            <c:ext xmlns:c16="http://schemas.microsoft.com/office/drawing/2014/chart" uri="{C3380CC4-5D6E-409C-BE32-E72D297353CC}">
              <c16:uniqueId val="{00000000-97CD-4365-8920-B724151FC982}"/>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none" spc="0" normalizeH="0" baseline="0">
                <a:solidFill>
                  <a:srgbClr val="000000">
                    <a:lumMod val="50000"/>
                    <a:lumOff val="50000"/>
                  </a:srgbClr>
                </a:solidFill>
                <a:latin typeface="+mj-lt"/>
                <a:ea typeface="+mj-ea"/>
                <a:cs typeface="+mj-cs"/>
              </a:defRPr>
            </a:pPr>
            <a:r>
              <a:rPr lang="en-US" sz="1800" b="1" i="0" baseline="0" dirty="0">
                <a:effectLst/>
              </a:rPr>
              <a:t>  </a:t>
            </a:r>
            <a:r>
              <a:rPr lang="en-US" sz="1800" b="0" i="0" baseline="0" dirty="0">
                <a:solidFill>
                  <a:schemeClr val="accent1">
                    <a:lumMod val="50000"/>
                  </a:schemeClr>
                </a:solidFill>
                <a:effectLst/>
              </a:rPr>
              <a:t>Cumulative Assessment Status </a:t>
            </a:r>
            <a:endParaRPr lang="en-US" b="0" dirty="0">
              <a:solidFill>
                <a:schemeClr val="accent1">
                  <a:lumMod val="50000"/>
                </a:schemeClr>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rgbClr val="000000">
                    <a:lumMod val="50000"/>
                    <a:lumOff val="50000"/>
                  </a:srgbClr>
                </a:solidFill>
              </a:defRPr>
            </a:pPr>
            <a:endParaRPr lang="en-US" dirty="0"/>
          </a:p>
        </c:rich>
      </c:tx>
      <c:layout>
        <c:manualLayout>
          <c:xMode val="edge"/>
          <c:yMode val="edge"/>
          <c:x val="0.15873720472440944"/>
          <c:y val="4.5409633967258292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none" spc="0" normalizeH="0" baseline="0">
              <a:solidFill>
                <a:srgbClr val="000000">
                  <a:lumMod val="50000"/>
                  <a:lumOff val="50000"/>
                </a:srgbClr>
              </a:solidFill>
              <a:latin typeface="+mj-lt"/>
              <a:ea typeface="+mj-ea"/>
              <a:cs typeface="+mj-cs"/>
            </a:defRPr>
          </a:pPr>
          <a:endParaRPr lang="en-US"/>
        </a:p>
      </c:txPr>
    </c:title>
    <c:autoTitleDeleted val="0"/>
    <c:plotArea>
      <c:layout>
        <c:manualLayout>
          <c:layoutTarget val="inner"/>
          <c:xMode val="edge"/>
          <c:yMode val="edge"/>
          <c:x val="0.11341911217177784"/>
          <c:y val="0.18398917232399653"/>
          <c:w val="0.86616310039520084"/>
          <c:h val="0.64264684657319471"/>
        </c:manualLayout>
      </c:layout>
      <c:barChart>
        <c:barDir val="col"/>
        <c:grouping val="clustered"/>
        <c:varyColors val="0"/>
        <c:ser>
          <c:idx val="0"/>
          <c:order val="0"/>
          <c:tx>
            <c:strRef>
              <c:f>Sheet1!$B$1</c:f>
              <c:strCache>
                <c:ptCount val="1"/>
                <c:pt idx="0">
                  <c:v>Completed</c:v>
                </c:pt>
              </c:strCache>
            </c:strRef>
          </c:tx>
          <c:spPr>
            <a:solidFill>
              <a:schemeClr val="accent1">
                <a:lumMod val="75000"/>
              </a:schemeClr>
            </a:solidFill>
            <a:ln>
              <a:noFill/>
            </a:ln>
            <a:effectLst/>
          </c:spPr>
          <c:invertIfNegative val="0"/>
          <c:dLbls>
            <c:dLbl>
              <c:idx val="0"/>
              <c:layout>
                <c:manualLayout>
                  <c:x val="0"/>
                  <c:y val="1.781249890425080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E2E-412D-ADCC-CCEEBD2D0346}"/>
                </c:ext>
              </c:extLst>
            </c:dLbl>
            <c:dLbl>
              <c:idx val="1"/>
              <c:layout>
                <c:manualLayout>
                  <c:x val="0"/>
                  <c:y val="1.222061536788054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E2E-412D-ADCC-CCEEBD2D0346}"/>
                </c:ext>
              </c:extLst>
            </c:dLbl>
            <c:dLbl>
              <c:idx val="2"/>
              <c:layout>
                <c:manualLayout>
                  <c:x val="2.3809523809523812E-3"/>
                  <c:y val="-4.022051302352488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E2E-412D-ADCC-CCEEBD2D034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1"/>
                <c:pt idx="0">
                  <c:v>January</c:v>
                </c:pt>
              </c:strCache>
            </c:strRef>
          </c:cat>
          <c:val>
            <c:numRef>
              <c:f>Sheet1!$B$2:$B$4</c:f>
              <c:numCache>
                <c:formatCode>General</c:formatCode>
                <c:ptCount val="3"/>
                <c:pt idx="0">
                  <c:v>1</c:v>
                </c:pt>
              </c:numCache>
            </c:numRef>
          </c:val>
          <c:extLst>
            <c:ext xmlns:c16="http://schemas.microsoft.com/office/drawing/2014/chart" uri="{C3380CC4-5D6E-409C-BE32-E72D297353CC}">
              <c16:uniqueId val="{00000004-1E2E-412D-ADCC-CCEEBD2D0346}"/>
            </c:ext>
          </c:extLst>
        </c:ser>
        <c:ser>
          <c:idx val="1"/>
          <c:order val="1"/>
          <c:tx>
            <c:strRef>
              <c:f>Sheet1!$C$1</c:f>
              <c:strCache>
                <c:ptCount val="1"/>
                <c:pt idx="0">
                  <c:v>Pending</c:v>
                </c:pt>
              </c:strCache>
            </c:strRef>
          </c:tx>
          <c:spPr>
            <a:solidFill>
              <a:schemeClr val="accent1">
                <a:lumMod val="60000"/>
                <a:lumOff val="40000"/>
              </a:schemeClr>
            </a:solidFill>
            <a:ln>
              <a:noFill/>
            </a:ln>
            <a:effectLst/>
          </c:spPr>
          <c:invertIfNegative val="0"/>
          <c:dLbls>
            <c:dLbl>
              <c:idx val="0"/>
              <c:layout>
                <c:manualLayout>
                  <c:x val="0"/>
                  <c:y val="1.664837455914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83-44C7-8390-F0AF6E10C7AD}"/>
                </c:ext>
              </c:extLst>
            </c:dLbl>
            <c:dLbl>
              <c:idx val="1"/>
              <c:layout>
                <c:manualLayout>
                  <c:x val="2.0833333333331806E-3"/>
                  <c:y val="1.664837455914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83-44C7-8390-F0AF6E10C7AD}"/>
                </c:ext>
              </c:extLst>
            </c:dLbl>
            <c:dLbl>
              <c:idx val="2"/>
              <c:layout>
                <c:manualLayout>
                  <c:x val="-1.7460115759570276E-16"/>
                  <c:y val="9.123681653158095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E2E-412D-ADCC-CCEEBD2D034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1"/>
                <c:pt idx="0">
                  <c:v>January</c:v>
                </c:pt>
              </c:strCache>
            </c:strRef>
          </c:cat>
          <c:val>
            <c:numRef>
              <c:f>Sheet1!$C$2:$C$4</c:f>
              <c:numCache>
                <c:formatCode>General</c:formatCode>
                <c:ptCount val="3"/>
                <c:pt idx="0">
                  <c:v>13</c:v>
                </c:pt>
              </c:numCache>
            </c:numRef>
          </c:val>
          <c:extLst>
            <c:ext xmlns:c16="http://schemas.microsoft.com/office/drawing/2014/chart" uri="{C3380CC4-5D6E-409C-BE32-E72D297353CC}">
              <c16:uniqueId val="{00000007-1E2E-412D-ADCC-CCEEBD2D0346}"/>
            </c:ext>
          </c:extLst>
        </c:ser>
        <c:dLbls>
          <c:dLblPos val="inEnd"/>
          <c:showLegendKey val="0"/>
          <c:showVal val="1"/>
          <c:showCatName val="0"/>
          <c:showSerName val="0"/>
          <c:showPercent val="0"/>
          <c:showBubbleSize val="0"/>
        </c:dLbls>
        <c:gapWidth val="267"/>
        <c:overlap val="-43"/>
        <c:axId val="1141145664"/>
        <c:axId val="1003665072"/>
      </c:barChart>
      <c:catAx>
        <c:axId val="114114566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03665072"/>
        <c:crosses val="autoZero"/>
        <c:auto val="1"/>
        <c:lblAlgn val="ctr"/>
        <c:lblOffset val="100"/>
        <c:noMultiLvlLbl val="0"/>
      </c:catAx>
      <c:valAx>
        <c:axId val="100366507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141145664"/>
        <c:crosses val="autoZero"/>
        <c:crossBetween val="between"/>
        <c:majorUnit val="5"/>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    Re-assessment Status</a:t>
            </a:r>
          </a:p>
        </c:rich>
      </c:tx>
      <c:layout>
        <c:manualLayout>
          <c:xMode val="edge"/>
          <c:yMode val="edge"/>
          <c:x val="0.55731529132631352"/>
          <c:y val="6.4060332471974707E-2"/>
        </c:manualLayout>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55535115411453051"/>
          <c:y val="0.20918450377646594"/>
          <c:w val="0.3923295284816094"/>
          <c:h val="0.70593091855056711"/>
        </c:manualLayout>
      </c:layout>
      <c:doughnutChart>
        <c:varyColors val="1"/>
        <c:ser>
          <c:idx val="0"/>
          <c:order val="0"/>
          <c:tx>
            <c:strRef>
              <c:f>Sheet1!$B$1</c:f>
              <c:strCache>
                <c:ptCount val="1"/>
                <c:pt idx="0">
                  <c:v>DSO Status</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6F95-4537-A548-FF4C3146CD0E}"/>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3-6F95-4537-A548-FF4C3146CD0E}"/>
              </c:ext>
            </c:extLst>
          </c:dPt>
          <c:dPt>
            <c:idx val="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5-6F95-4537-A548-FF4C3146CD0E}"/>
              </c:ext>
            </c:extLst>
          </c:dPt>
          <c:dLbls>
            <c:dLbl>
              <c:idx val="0"/>
              <c:layout>
                <c:manualLayout>
                  <c:x val="0.15542141751831579"/>
                  <c:y val="5.9669596802385486E-3"/>
                </c:manualLayout>
              </c:layout>
              <c:tx>
                <c:rich>
                  <a:bodyPr/>
                  <a:lstStyle/>
                  <a:p>
                    <a:r>
                      <a:rPr lang="en-US" dirty="0"/>
                      <a:t>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95-4537-A548-FF4C3146CD0E}"/>
                </c:ext>
              </c:extLst>
            </c:dLbl>
            <c:dLbl>
              <c:idx val="1"/>
              <c:delete val="1"/>
              <c:extLst>
                <c:ext xmlns:c15="http://schemas.microsoft.com/office/drawing/2012/chart" uri="{CE6537A1-D6FC-4f65-9D91-7224C49458BB}"/>
                <c:ext xmlns:c16="http://schemas.microsoft.com/office/drawing/2014/chart" uri="{C3380CC4-5D6E-409C-BE32-E72D297353CC}">
                  <c16:uniqueId val="{00000003-6F95-4537-A548-FF4C3146CD0E}"/>
                </c:ext>
              </c:extLst>
            </c:dLbl>
            <c:dLbl>
              <c:idx val="2"/>
              <c:layout>
                <c:manualLayout>
                  <c:x val="-6.7994629640378987E-2"/>
                  <c:y val="-6.28759250063494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F95-4537-A548-FF4C3146CD0E}"/>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2"/>
                <c:pt idx="0">
                  <c:v>Completed</c:v>
                </c:pt>
                <c:pt idx="1">
                  <c:v>Roadmap pending</c:v>
                </c:pt>
              </c:strCache>
            </c:strRef>
          </c:cat>
          <c:val>
            <c:numRef>
              <c:f>Sheet1!$B$2:$B$4</c:f>
              <c:numCache>
                <c:formatCode>General</c:formatCode>
                <c:ptCount val="3"/>
                <c:pt idx="0">
                  <c:v>0</c:v>
                </c:pt>
                <c:pt idx="1">
                  <c:v>3</c:v>
                </c:pt>
              </c:numCache>
            </c:numRef>
          </c:val>
          <c:extLst>
            <c:ext xmlns:c16="http://schemas.microsoft.com/office/drawing/2014/chart" uri="{C3380CC4-5D6E-409C-BE32-E72D297353CC}">
              <c16:uniqueId val="{00000006-6F95-4537-A548-FF4C3146CD0E}"/>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ayout>
        <c:manualLayout>
          <c:xMode val="edge"/>
          <c:yMode val="edge"/>
          <c:x val="0"/>
          <c:y val="0.93115902145749552"/>
          <c:w val="0.98762783652157726"/>
          <c:h val="6.884096896256208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dirty="0"/>
              <a:t>Automation Assessment</a:t>
            </a:r>
            <a:r>
              <a:rPr lang="en-US" sz="1100" baseline="0" dirty="0"/>
              <a:t> Matrix</a:t>
            </a:r>
            <a:endParaRPr lang="en-US" sz="11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Planned</c:v>
                </c:pt>
              </c:strCache>
            </c:strRef>
          </c:tx>
          <c:spPr>
            <a:solidFill>
              <a:schemeClr val="accent1"/>
            </a:solidFill>
            <a:ln>
              <a:noFill/>
            </a:ln>
            <a:effectLst/>
          </c:spPr>
          <c:invertIfNegative val="0"/>
          <c:cat>
            <c:strRef>
              <c:f>Sheet1!$A$2:$A$5</c:f>
              <c:strCache>
                <c:ptCount val="4"/>
                <c:pt idx="0">
                  <c:v>Q1</c:v>
                </c:pt>
                <c:pt idx="1">
                  <c:v>Q2</c:v>
                </c:pt>
                <c:pt idx="2">
                  <c:v>Q3</c:v>
                </c:pt>
                <c:pt idx="3">
                  <c:v>Q4</c:v>
                </c:pt>
              </c:strCache>
            </c:strRef>
          </c:cat>
          <c:val>
            <c:numRef>
              <c:f>Sheet1!$B$2:$B$5</c:f>
              <c:numCache>
                <c:formatCode>General</c:formatCode>
                <c:ptCount val="4"/>
                <c:pt idx="0">
                  <c:v>11</c:v>
                </c:pt>
                <c:pt idx="1">
                  <c:v>14</c:v>
                </c:pt>
                <c:pt idx="2">
                  <c:v>14</c:v>
                </c:pt>
                <c:pt idx="3">
                  <c:v>14</c:v>
                </c:pt>
              </c:numCache>
            </c:numRef>
          </c:val>
          <c:extLst>
            <c:ext xmlns:c16="http://schemas.microsoft.com/office/drawing/2014/chart" uri="{C3380CC4-5D6E-409C-BE32-E72D297353CC}">
              <c16:uniqueId val="{00000000-7730-4633-AFC7-967808F2FCC8}"/>
            </c:ext>
          </c:extLst>
        </c:ser>
        <c:ser>
          <c:idx val="1"/>
          <c:order val="1"/>
          <c:tx>
            <c:strRef>
              <c:f>Sheet1!$C$1</c:f>
              <c:strCache>
                <c:ptCount val="1"/>
                <c:pt idx="0">
                  <c:v>Completed</c:v>
                </c:pt>
              </c:strCache>
            </c:strRef>
          </c:tx>
          <c:spPr>
            <a:solidFill>
              <a:schemeClr val="accent2"/>
            </a:solidFill>
            <a:ln>
              <a:noFill/>
            </a:ln>
            <a:effectLst/>
          </c:spPr>
          <c:invertIfNegative val="0"/>
          <c:cat>
            <c:strRef>
              <c:f>Sheet1!$A$2:$A$5</c:f>
              <c:strCache>
                <c:ptCount val="4"/>
                <c:pt idx="0">
                  <c:v>Q1</c:v>
                </c:pt>
                <c:pt idx="1">
                  <c:v>Q2</c:v>
                </c:pt>
                <c:pt idx="2">
                  <c:v>Q3</c:v>
                </c:pt>
                <c:pt idx="3">
                  <c:v>Q4</c:v>
                </c:pt>
              </c:strCache>
            </c:strRef>
          </c:cat>
          <c:val>
            <c:numRef>
              <c:f>Sheet1!$C$2:$C$5</c:f>
              <c:numCache>
                <c:formatCode>General</c:formatCode>
                <c:ptCount val="4"/>
                <c:pt idx="0">
                  <c:v>10</c:v>
                </c:pt>
                <c:pt idx="1">
                  <c:v>13</c:v>
                </c:pt>
                <c:pt idx="2">
                  <c:v>13</c:v>
                </c:pt>
                <c:pt idx="3">
                  <c:v>12</c:v>
                </c:pt>
              </c:numCache>
            </c:numRef>
          </c:val>
          <c:extLst>
            <c:ext xmlns:c16="http://schemas.microsoft.com/office/drawing/2014/chart" uri="{C3380CC4-5D6E-409C-BE32-E72D297353CC}">
              <c16:uniqueId val="{00000001-7730-4633-AFC7-967808F2FCC8}"/>
            </c:ext>
          </c:extLst>
        </c:ser>
        <c:ser>
          <c:idx val="2"/>
          <c:order val="2"/>
          <c:tx>
            <c:strRef>
              <c:f>Sheet1!$D$1</c:f>
              <c:strCache>
                <c:ptCount val="1"/>
                <c:pt idx="0">
                  <c:v>InProgess</c:v>
                </c:pt>
              </c:strCache>
            </c:strRef>
          </c:tx>
          <c:spPr>
            <a:solidFill>
              <a:schemeClr val="accent2">
                <a:lumMod val="60000"/>
                <a:lumOff val="40000"/>
              </a:schemeClr>
            </a:solidFill>
            <a:ln>
              <a:noFill/>
            </a:ln>
            <a:effectLst/>
          </c:spPr>
          <c:invertIfNegative val="0"/>
          <c:cat>
            <c:strRef>
              <c:f>Sheet1!$A$2:$A$5</c:f>
              <c:strCache>
                <c:ptCount val="4"/>
                <c:pt idx="0">
                  <c:v>Q1</c:v>
                </c:pt>
                <c:pt idx="1">
                  <c:v>Q2</c:v>
                </c:pt>
                <c:pt idx="2">
                  <c:v>Q3</c:v>
                </c:pt>
                <c:pt idx="3">
                  <c:v>Q4</c:v>
                </c:pt>
              </c:strCache>
            </c:strRef>
          </c:cat>
          <c:val>
            <c:numRef>
              <c:f>Sheet1!$D$2:$D$5</c:f>
              <c:numCache>
                <c:formatCode>General</c:formatCode>
                <c:ptCount val="4"/>
                <c:pt idx="0">
                  <c:v>1</c:v>
                </c:pt>
                <c:pt idx="1">
                  <c:v>1</c:v>
                </c:pt>
                <c:pt idx="2">
                  <c:v>1</c:v>
                </c:pt>
                <c:pt idx="3">
                  <c:v>2</c:v>
                </c:pt>
              </c:numCache>
            </c:numRef>
          </c:val>
          <c:extLst>
            <c:ext xmlns:c16="http://schemas.microsoft.com/office/drawing/2014/chart" uri="{C3380CC4-5D6E-409C-BE32-E72D297353CC}">
              <c16:uniqueId val="{00000002-7730-4633-AFC7-967808F2FCC8}"/>
            </c:ext>
          </c:extLst>
        </c:ser>
        <c:dLbls>
          <c:showLegendKey val="0"/>
          <c:showVal val="0"/>
          <c:showCatName val="0"/>
          <c:showSerName val="0"/>
          <c:showPercent val="0"/>
          <c:showBubbleSize val="0"/>
        </c:dLbls>
        <c:gapWidth val="219"/>
        <c:overlap val="-27"/>
        <c:axId val="1720871695"/>
        <c:axId val="1407039071"/>
      </c:barChart>
      <c:catAx>
        <c:axId val="1720871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7039071"/>
        <c:crosses val="autoZero"/>
        <c:auto val="1"/>
        <c:lblAlgn val="ctr"/>
        <c:lblOffset val="100"/>
        <c:noMultiLvlLbl val="0"/>
      </c:catAx>
      <c:valAx>
        <c:axId val="14070390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0871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dirty="0"/>
              <a:t>    </a:t>
            </a:r>
            <a:r>
              <a:rPr lang="en-US" sz="1800" dirty="0">
                <a:solidFill>
                  <a:schemeClr val="accent1">
                    <a:lumMod val="50000"/>
                  </a:schemeClr>
                </a:solidFill>
              </a:rPr>
              <a:t>Re-assessment Status</a:t>
            </a:r>
          </a:p>
        </c:rich>
      </c:tx>
      <c:layout>
        <c:manualLayout>
          <c:xMode val="edge"/>
          <c:yMode val="edge"/>
          <c:x val="0.59610041362044019"/>
          <c:y val="0.12393041350661425"/>
        </c:manualLayout>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58035868251877387"/>
          <c:y val="0.23875630041770796"/>
          <c:w val="0.3784613350946659"/>
          <c:h val="0.65517627122540001"/>
        </c:manualLayout>
      </c:layout>
      <c:doughnutChart>
        <c:varyColors val="1"/>
        <c:ser>
          <c:idx val="0"/>
          <c:order val="0"/>
          <c:tx>
            <c:strRef>
              <c:f>Sheet1!$B$1</c:f>
              <c:strCache>
                <c:ptCount val="1"/>
                <c:pt idx="0">
                  <c:v>DSO Status</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29AE-4453-A354-C0A7127520B3}"/>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3-29AE-4453-A354-C0A7127520B3}"/>
              </c:ext>
            </c:extLst>
          </c:dPt>
          <c:dPt>
            <c:idx val="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5-29AE-4453-A354-C0A7127520B3}"/>
              </c:ext>
            </c:extLst>
          </c:dPt>
          <c:dLbls>
            <c:dLbl>
              <c:idx val="0"/>
              <c:layout>
                <c:manualLayout>
                  <c:x val="0.17079260790305384"/>
                  <c:y val="1.0032652988252806E-2"/>
                </c:manualLayout>
              </c:layout>
              <c:tx>
                <c:rich>
                  <a:bodyPr/>
                  <a:lstStyle/>
                  <a:p>
                    <a:r>
                      <a:rPr lang="en-US" dirty="0"/>
                      <a:t>3</a:t>
                    </a:r>
                  </a:p>
                </c:rich>
              </c:tx>
              <c:showLegendKey val="0"/>
              <c:showVal val="1"/>
              <c:showCatName val="0"/>
              <c:showSerName val="0"/>
              <c:showPercent val="0"/>
              <c:showBubbleSize val="0"/>
              <c:extLst>
                <c:ext xmlns:c15="http://schemas.microsoft.com/office/drawing/2012/chart" uri="{CE6537A1-D6FC-4f65-9D91-7224C49458BB}">
                  <c15:layout>
                    <c:manualLayout>
                      <c:w val="2.6040030509862158E-2"/>
                      <c:h val="6.1952564415266309E-2"/>
                    </c:manualLayout>
                  </c15:layout>
                </c:ext>
                <c:ext xmlns:c16="http://schemas.microsoft.com/office/drawing/2014/chart" uri="{C3380CC4-5D6E-409C-BE32-E72D297353CC}">
                  <c16:uniqueId val="{00000001-29AE-4453-A354-C0A7127520B3}"/>
                </c:ext>
              </c:extLst>
            </c:dLbl>
            <c:dLbl>
              <c:idx val="1"/>
              <c:delete val="1"/>
              <c:extLst>
                <c:ext xmlns:c15="http://schemas.microsoft.com/office/drawing/2012/chart" uri="{CE6537A1-D6FC-4f65-9D91-7224C49458BB}"/>
                <c:ext xmlns:c16="http://schemas.microsoft.com/office/drawing/2014/chart" uri="{C3380CC4-5D6E-409C-BE32-E72D297353CC}">
                  <c16:uniqueId val="{00000003-29AE-4453-A354-C0A7127520B3}"/>
                </c:ext>
              </c:extLst>
            </c:dLbl>
            <c:dLbl>
              <c:idx val="2"/>
              <c:layout>
                <c:manualLayout>
                  <c:x val="-6.7994629640378987E-2"/>
                  <c:y val="-6.28759250063494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9AE-4453-A354-C0A7127520B3}"/>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Completed</c:v>
                </c:pt>
                <c:pt idx="1">
                  <c:v>Pending</c:v>
                </c:pt>
              </c:strCache>
            </c:strRef>
          </c:cat>
          <c:val>
            <c:numRef>
              <c:f>Sheet1!$B$2:$B$3</c:f>
              <c:numCache>
                <c:formatCode>General</c:formatCode>
                <c:ptCount val="2"/>
                <c:pt idx="0">
                  <c:v>0</c:v>
                </c:pt>
                <c:pt idx="1">
                  <c:v>3</c:v>
                </c:pt>
              </c:numCache>
            </c:numRef>
          </c:val>
          <c:extLst>
            <c:ext xmlns:c16="http://schemas.microsoft.com/office/drawing/2014/chart" uri="{C3380CC4-5D6E-409C-BE32-E72D297353CC}">
              <c16:uniqueId val="{00000006-29AE-4453-A354-C0A7127520B3}"/>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
          <c:y val="0.93115902145749552"/>
          <c:w val="0.98762783652157726"/>
          <c:h val="6.884096896256208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none" spc="0" normalizeH="0" baseline="0">
                <a:solidFill>
                  <a:srgbClr val="000000">
                    <a:lumMod val="50000"/>
                    <a:lumOff val="50000"/>
                  </a:srgbClr>
                </a:solidFill>
                <a:latin typeface="+mj-lt"/>
                <a:ea typeface="+mj-ea"/>
                <a:cs typeface="+mj-cs"/>
              </a:defRPr>
            </a:pPr>
            <a:r>
              <a:rPr lang="en-US" sz="1800" b="1" i="0" baseline="0" dirty="0">
                <a:effectLst/>
              </a:rPr>
              <a:t>  </a:t>
            </a:r>
            <a:r>
              <a:rPr lang="en-US" sz="1800" b="0" i="0" baseline="0" dirty="0">
                <a:solidFill>
                  <a:schemeClr val="accent2">
                    <a:lumMod val="50000"/>
                  </a:schemeClr>
                </a:solidFill>
                <a:effectLst/>
              </a:rPr>
              <a:t>Cumulative Assessment Status </a:t>
            </a:r>
            <a:endParaRPr lang="en-US" b="0" dirty="0">
              <a:solidFill>
                <a:schemeClr val="accent2">
                  <a:lumMod val="50000"/>
                </a:schemeClr>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rgbClr val="000000">
                    <a:lumMod val="50000"/>
                    <a:lumOff val="50000"/>
                  </a:srgbClr>
                </a:solidFill>
              </a:defRPr>
            </a:pPr>
            <a:endParaRPr lang="en-US" dirty="0"/>
          </a:p>
        </c:rich>
      </c:tx>
      <c:layout>
        <c:manualLayout>
          <c:xMode val="edge"/>
          <c:yMode val="edge"/>
          <c:x val="0.15873720472440944"/>
          <c:y val="4.5409633967258292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none" spc="0" normalizeH="0" baseline="0">
              <a:solidFill>
                <a:srgbClr val="000000">
                  <a:lumMod val="50000"/>
                  <a:lumOff val="50000"/>
                </a:srgbClr>
              </a:solidFill>
              <a:latin typeface="+mj-lt"/>
              <a:ea typeface="+mj-ea"/>
              <a:cs typeface="+mj-cs"/>
            </a:defRPr>
          </a:pPr>
          <a:endParaRPr lang="en-US"/>
        </a:p>
      </c:txPr>
    </c:title>
    <c:autoTitleDeleted val="0"/>
    <c:plotArea>
      <c:layout>
        <c:manualLayout>
          <c:layoutTarget val="inner"/>
          <c:xMode val="edge"/>
          <c:yMode val="edge"/>
          <c:x val="0.11341911217177784"/>
          <c:y val="0.18398917232399653"/>
          <c:w val="0.86616310039520084"/>
          <c:h val="0.64264684657319471"/>
        </c:manualLayout>
      </c:layout>
      <c:barChart>
        <c:barDir val="col"/>
        <c:grouping val="clustered"/>
        <c:varyColors val="0"/>
        <c:ser>
          <c:idx val="0"/>
          <c:order val="0"/>
          <c:tx>
            <c:strRef>
              <c:f>Sheet1!$B$1</c:f>
              <c:strCache>
                <c:ptCount val="1"/>
                <c:pt idx="0">
                  <c:v>Completed</c:v>
                </c:pt>
              </c:strCache>
            </c:strRef>
          </c:tx>
          <c:spPr>
            <a:solidFill>
              <a:schemeClr val="accent1">
                <a:lumMod val="75000"/>
              </a:schemeClr>
            </a:solidFill>
            <a:ln>
              <a:noFill/>
            </a:ln>
            <a:effectLst/>
          </c:spPr>
          <c:invertIfNegative val="0"/>
          <c:dLbls>
            <c:dLbl>
              <c:idx val="0"/>
              <c:layout>
                <c:manualLayout>
                  <c:x val="0"/>
                  <c:y val="1.781249890425080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E2E-412D-ADCC-CCEEBD2D034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1"/>
                <c:pt idx="0">
                  <c:v>January</c:v>
                </c:pt>
              </c:strCache>
            </c:strRef>
          </c:cat>
          <c:val>
            <c:numRef>
              <c:f>Sheet1!$B$2:$B$4</c:f>
              <c:numCache>
                <c:formatCode>General</c:formatCode>
                <c:ptCount val="3"/>
                <c:pt idx="0">
                  <c:v>0</c:v>
                </c:pt>
              </c:numCache>
            </c:numRef>
          </c:val>
          <c:extLst>
            <c:ext xmlns:c16="http://schemas.microsoft.com/office/drawing/2014/chart" uri="{C3380CC4-5D6E-409C-BE32-E72D297353CC}">
              <c16:uniqueId val="{00000004-1E2E-412D-ADCC-CCEEBD2D0346}"/>
            </c:ext>
          </c:extLst>
        </c:ser>
        <c:ser>
          <c:idx val="1"/>
          <c:order val="1"/>
          <c:tx>
            <c:strRef>
              <c:f>Sheet1!$C$1</c:f>
              <c:strCache>
                <c:ptCount val="1"/>
                <c:pt idx="0">
                  <c:v>Pending</c:v>
                </c:pt>
              </c:strCache>
            </c:strRef>
          </c:tx>
          <c:spPr>
            <a:solidFill>
              <a:schemeClr val="accent1">
                <a:lumMod val="60000"/>
                <a:lumOff val="40000"/>
              </a:schemeClr>
            </a:solidFill>
            <a:ln>
              <a:noFill/>
            </a:ln>
            <a:effectLst/>
          </c:spPr>
          <c:invertIfNegative val="0"/>
          <c:dLbls>
            <c:dLbl>
              <c:idx val="0"/>
              <c:layout>
                <c:manualLayout>
                  <c:x val="0"/>
                  <c:y val="1.664837455914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ED9-44DE-92F7-0279F58352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1"/>
                <c:pt idx="0">
                  <c:v>January</c:v>
                </c:pt>
              </c:strCache>
            </c:strRef>
          </c:cat>
          <c:val>
            <c:numRef>
              <c:f>Sheet1!$C$2:$C$4</c:f>
              <c:numCache>
                <c:formatCode>General</c:formatCode>
                <c:ptCount val="3"/>
                <c:pt idx="0">
                  <c:v>18</c:v>
                </c:pt>
              </c:numCache>
            </c:numRef>
          </c:val>
          <c:extLst>
            <c:ext xmlns:c16="http://schemas.microsoft.com/office/drawing/2014/chart" uri="{C3380CC4-5D6E-409C-BE32-E72D297353CC}">
              <c16:uniqueId val="{00000007-1E2E-412D-ADCC-CCEEBD2D0346}"/>
            </c:ext>
          </c:extLst>
        </c:ser>
        <c:dLbls>
          <c:dLblPos val="inEnd"/>
          <c:showLegendKey val="0"/>
          <c:showVal val="1"/>
          <c:showCatName val="0"/>
          <c:showSerName val="0"/>
          <c:showPercent val="0"/>
          <c:showBubbleSize val="0"/>
        </c:dLbls>
        <c:gapWidth val="267"/>
        <c:overlap val="-43"/>
        <c:axId val="1141145664"/>
        <c:axId val="1003665072"/>
      </c:barChart>
      <c:catAx>
        <c:axId val="114114566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03665072"/>
        <c:crosses val="autoZero"/>
        <c:auto val="1"/>
        <c:lblAlgn val="ctr"/>
        <c:lblOffset val="100"/>
        <c:noMultiLvlLbl val="0"/>
      </c:catAx>
      <c:valAx>
        <c:axId val="100366507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141145664"/>
        <c:crosses val="autoZero"/>
        <c:crossBetween val="between"/>
        <c:majorUnit val="5"/>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none" spc="0" normalizeH="0" baseline="0">
                <a:solidFill>
                  <a:srgbClr val="000000">
                    <a:lumMod val="50000"/>
                    <a:lumOff val="50000"/>
                  </a:srgbClr>
                </a:solidFill>
                <a:latin typeface="+mj-lt"/>
                <a:ea typeface="+mj-ea"/>
                <a:cs typeface="+mj-cs"/>
              </a:defRPr>
            </a:pPr>
            <a:r>
              <a:rPr lang="en-US" sz="1800" b="1" i="0" baseline="0" dirty="0">
                <a:effectLst/>
              </a:rPr>
              <a:t>  </a:t>
            </a:r>
            <a:r>
              <a:rPr lang="en-US" sz="1800" b="0" i="0" baseline="0" dirty="0">
                <a:solidFill>
                  <a:schemeClr val="accent2">
                    <a:lumMod val="50000"/>
                  </a:schemeClr>
                </a:solidFill>
                <a:effectLst/>
              </a:rPr>
              <a:t>Cumulative Assessment Status </a:t>
            </a:r>
            <a:endParaRPr lang="en-US" b="0" dirty="0">
              <a:solidFill>
                <a:schemeClr val="accent2">
                  <a:lumMod val="50000"/>
                </a:schemeClr>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rgbClr val="000000">
                    <a:lumMod val="50000"/>
                    <a:lumOff val="50000"/>
                  </a:srgbClr>
                </a:solidFill>
              </a:defRPr>
            </a:pPr>
            <a:endParaRPr lang="en-US" dirty="0"/>
          </a:p>
        </c:rich>
      </c:tx>
      <c:layout>
        <c:manualLayout>
          <c:xMode val="edge"/>
          <c:yMode val="edge"/>
          <c:x val="0.14859758072870352"/>
          <c:y val="3.8922566318002054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none" spc="0" normalizeH="0" baseline="0">
              <a:solidFill>
                <a:srgbClr val="000000">
                  <a:lumMod val="50000"/>
                  <a:lumOff val="50000"/>
                </a:srgbClr>
              </a:solidFill>
              <a:latin typeface="+mj-lt"/>
              <a:ea typeface="+mj-ea"/>
              <a:cs typeface="+mj-cs"/>
            </a:defRPr>
          </a:pPr>
          <a:endParaRPr lang="en-US"/>
        </a:p>
      </c:txPr>
    </c:title>
    <c:autoTitleDeleted val="0"/>
    <c:plotArea>
      <c:layout>
        <c:manualLayout>
          <c:layoutTarget val="inner"/>
          <c:xMode val="edge"/>
          <c:yMode val="edge"/>
          <c:x val="0.11341911217177784"/>
          <c:y val="0.18398917232399653"/>
          <c:w val="0.86616310039520084"/>
          <c:h val="0.64264684657319471"/>
        </c:manualLayout>
      </c:layout>
      <c:barChart>
        <c:barDir val="col"/>
        <c:grouping val="clustered"/>
        <c:varyColors val="0"/>
        <c:ser>
          <c:idx val="0"/>
          <c:order val="0"/>
          <c:tx>
            <c:strRef>
              <c:f>Sheet1!$B$1</c:f>
              <c:strCache>
                <c:ptCount val="1"/>
                <c:pt idx="0">
                  <c:v>Completed</c:v>
                </c:pt>
              </c:strCache>
            </c:strRef>
          </c:tx>
          <c:spPr>
            <a:solidFill>
              <a:schemeClr val="accent1">
                <a:lumMod val="75000"/>
              </a:schemeClr>
            </a:solidFill>
            <a:ln>
              <a:noFill/>
            </a:ln>
            <a:effectLst/>
          </c:spPr>
          <c:invertIfNegative val="0"/>
          <c:dLbls>
            <c:dLbl>
              <c:idx val="0"/>
              <c:layout>
                <c:manualLayout>
                  <c:x val="0"/>
                  <c:y val="1.781249890425080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E2E-412D-ADCC-CCEEBD2D0346}"/>
                </c:ext>
              </c:extLst>
            </c:dLbl>
            <c:dLbl>
              <c:idx val="1"/>
              <c:layout>
                <c:manualLayout>
                  <c:x val="0"/>
                  <c:y val="1.222061536788054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E2E-412D-ADCC-CCEEBD2D0346}"/>
                </c:ext>
              </c:extLst>
            </c:dLbl>
            <c:dLbl>
              <c:idx val="2"/>
              <c:layout>
                <c:manualLayout>
                  <c:x val="-5.0698390286189349E-3"/>
                  <c:y val="2.192666677734033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E2E-412D-ADCC-CCEEBD2D034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1"/>
                <c:pt idx="0">
                  <c:v>January</c:v>
                </c:pt>
              </c:strCache>
            </c:strRef>
          </c:cat>
          <c:val>
            <c:numRef>
              <c:f>Sheet1!$B$2:$B$4</c:f>
              <c:numCache>
                <c:formatCode>General</c:formatCode>
                <c:ptCount val="3"/>
                <c:pt idx="0">
                  <c:v>0</c:v>
                </c:pt>
              </c:numCache>
            </c:numRef>
          </c:val>
          <c:extLst>
            <c:ext xmlns:c16="http://schemas.microsoft.com/office/drawing/2014/chart" uri="{C3380CC4-5D6E-409C-BE32-E72D297353CC}">
              <c16:uniqueId val="{00000004-1E2E-412D-ADCC-CCEEBD2D0346}"/>
            </c:ext>
          </c:extLst>
        </c:ser>
        <c:ser>
          <c:idx val="1"/>
          <c:order val="1"/>
          <c:tx>
            <c:strRef>
              <c:f>Sheet1!$C$1</c:f>
              <c:strCache>
                <c:ptCount val="1"/>
                <c:pt idx="0">
                  <c:v>Pending</c:v>
                </c:pt>
              </c:strCache>
            </c:strRef>
          </c:tx>
          <c:spPr>
            <a:solidFill>
              <a:schemeClr val="accent1">
                <a:lumMod val="60000"/>
                <a:lumOff val="40000"/>
              </a:schemeClr>
            </a:solidFill>
            <a:ln>
              <a:noFill/>
            </a:ln>
            <a:effectLst/>
          </c:spPr>
          <c:invertIfNegative val="0"/>
          <c:dLbls>
            <c:dLbl>
              <c:idx val="0"/>
              <c:layout>
                <c:manualLayout>
                  <c:x val="0"/>
                  <c:y val="1.664837455914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6F8-4A68-B5D2-2A2E75317DAA}"/>
                </c:ext>
              </c:extLst>
            </c:dLbl>
            <c:dLbl>
              <c:idx val="1"/>
              <c:layout>
                <c:manualLayout>
                  <c:x val="2.0833333333331806E-3"/>
                  <c:y val="1.664837455914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9ED-49C0-A90F-4FFB4D8E1FF4}"/>
                </c:ext>
              </c:extLst>
            </c:dLbl>
            <c:dLbl>
              <c:idx val="2"/>
              <c:layout>
                <c:manualLayout>
                  <c:x val="-2.5349195143094211E-3"/>
                  <c:y val="-1.554139216404902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E2E-412D-ADCC-CCEEBD2D034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1"/>
                <c:pt idx="0">
                  <c:v>January</c:v>
                </c:pt>
              </c:strCache>
            </c:strRef>
          </c:cat>
          <c:val>
            <c:numRef>
              <c:f>Sheet1!$C$2:$C$4</c:f>
              <c:numCache>
                <c:formatCode>General</c:formatCode>
                <c:ptCount val="3"/>
                <c:pt idx="0">
                  <c:v>30</c:v>
                </c:pt>
              </c:numCache>
            </c:numRef>
          </c:val>
          <c:extLst>
            <c:ext xmlns:c16="http://schemas.microsoft.com/office/drawing/2014/chart" uri="{C3380CC4-5D6E-409C-BE32-E72D297353CC}">
              <c16:uniqueId val="{00000007-1E2E-412D-ADCC-CCEEBD2D0346}"/>
            </c:ext>
          </c:extLst>
        </c:ser>
        <c:dLbls>
          <c:dLblPos val="inEnd"/>
          <c:showLegendKey val="0"/>
          <c:showVal val="1"/>
          <c:showCatName val="0"/>
          <c:showSerName val="0"/>
          <c:showPercent val="0"/>
          <c:showBubbleSize val="0"/>
        </c:dLbls>
        <c:gapWidth val="267"/>
        <c:overlap val="-43"/>
        <c:axId val="1141145664"/>
        <c:axId val="1003665072"/>
      </c:barChart>
      <c:catAx>
        <c:axId val="114114566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03665072"/>
        <c:crosses val="autoZero"/>
        <c:auto val="1"/>
        <c:lblAlgn val="ctr"/>
        <c:lblOffset val="100"/>
        <c:noMultiLvlLbl val="0"/>
      </c:catAx>
      <c:valAx>
        <c:axId val="100366507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141145664"/>
        <c:crosses val="autoZero"/>
        <c:crossBetween val="between"/>
        <c:majorUnit val="5"/>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 </a:t>
            </a:r>
            <a:r>
              <a:rPr lang="en-US" sz="1800" b="0" dirty="0">
                <a:solidFill>
                  <a:schemeClr val="accent1">
                    <a:lumMod val="50000"/>
                  </a:schemeClr>
                </a:solidFill>
              </a:rPr>
              <a:t>Assessment Status</a:t>
            </a:r>
          </a:p>
        </c:rich>
      </c:tx>
      <c:layout>
        <c:manualLayout>
          <c:xMode val="edge"/>
          <c:yMode val="edge"/>
          <c:x val="0.22149944663165672"/>
          <c:y val="8.018149942754333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934018736863319"/>
          <c:y val="0.20485080348380766"/>
          <c:w val="0.69681693969299119"/>
          <c:h val="0.6521224341674845"/>
        </c:manualLayout>
      </c:layout>
      <c:doughnutChart>
        <c:varyColors val="1"/>
        <c:ser>
          <c:idx val="0"/>
          <c:order val="0"/>
          <c:tx>
            <c:strRef>
              <c:f>Sheet1!$B$1</c:f>
              <c:strCache>
                <c:ptCount val="1"/>
                <c:pt idx="0">
                  <c:v>DSO Status</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2-97CD-4365-8920-B724151FC982}"/>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1-97CD-4365-8920-B724151FC982}"/>
              </c:ext>
            </c:extLst>
          </c:dPt>
          <c:dLbls>
            <c:dLbl>
              <c:idx val="0"/>
              <c:layout>
                <c:manualLayout>
                  <c:x val="0.30870243904762301"/>
                  <c:y val="9.6729841347726522E-3"/>
                </c:manualLayout>
              </c:layout>
              <c:tx>
                <c:rich>
                  <a:bodyPr/>
                  <a:lstStyle/>
                  <a:p>
                    <a:r>
                      <a:rPr lang="en-US" dirty="0"/>
                      <a:t>30</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7CD-4365-8920-B724151FC982}"/>
                </c:ext>
              </c:extLst>
            </c:dLbl>
            <c:dLbl>
              <c:idx val="1"/>
              <c:delete val="1"/>
              <c:extLst>
                <c:ext xmlns:c15="http://schemas.microsoft.com/office/drawing/2012/chart" uri="{CE6537A1-D6FC-4f65-9D91-7224C49458BB}"/>
                <c:ext xmlns:c16="http://schemas.microsoft.com/office/drawing/2014/chart" uri="{C3380CC4-5D6E-409C-BE32-E72D297353CC}">
                  <c16:uniqueId val="{00000001-97CD-4365-8920-B724151FC98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Completed</c:v>
                </c:pt>
                <c:pt idx="1">
                  <c:v>Pending</c:v>
                </c:pt>
              </c:strCache>
            </c:strRef>
          </c:cat>
          <c:val>
            <c:numRef>
              <c:f>Sheet1!$B$2:$B$3</c:f>
              <c:numCache>
                <c:formatCode>General</c:formatCode>
                <c:ptCount val="2"/>
                <c:pt idx="0">
                  <c:v>0</c:v>
                </c:pt>
                <c:pt idx="1">
                  <c:v>30</c:v>
                </c:pt>
              </c:numCache>
            </c:numRef>
          </c:val>
          <c:extLst>
            <c:ext xmlns:c16="http://schemas.microsoft.com/office/drawing/2014/chart" uri="{C3380CC4-5D6E-409C-BE32-E72D297353CC}">
              <c16:uniqueId val="{00000000-97CD-4365-8920-B724151FC982}"/>
            </c:ext>
          </c:extLst>
        </c:ser>
        <c:dLbls>
          <c:showLegendKey val="0"/>
          <c:showVal val="1"/>
          <c:showCatName val="0"/>
          <c:showSerName val="0"/>
          <c:showPercent val="0"/>
          <c:showBubbleSize val="0"/>
          <c:showLeaderLines val="1"/>
        </c:dLbls>
        <c:firstSliceAng val="0"/>
        <c:holeSize val="75"/>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dirty="0"/>
              <a:t>    </a:t>
            </a:r>
            <a:r>
              <a:rPr lang="en-US" sz="1800" dirty="0">
                <a:solidFill>
                  <a:schemeClr val="accent1">
                    <a:lumMod val="50000"/>
                  </a:schemeClr>
                </a:solidFill>
              </a:rPr>
              <a:t>Re-assessment Status</a:t>
            </a:r>
          </a:p>
        </c:rich>
      </c:tx>
      <c:layout>
        <c:manualLayout>
          <c:xMode val="edge"/>
          <c:yMode val="edge"/>
          <c:x val="0.55156848069862885"/>
          <c:y val="2.1819938676950631E-2"/>
        </c:manualLayout>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54900618800331391"/>
          <c:y val="0.14905485968099694"/>
          <c:w val="0.36974119407060346"/>
          <c:h val="0.71549107696628234"/>
        </c:manualLayout>
      </c:layout>
      <c:doughnutChart>
        <c:varyColors val="1"/>
        <c:ser>
          <c:idx val="0"/>
          <c:order val="0"/>
          <c:tx>
            <c:strRef>
              <c:f>Sheet1!$B$1</c:f>
              <c:strCache>
                <c:ptCount val="1"/>
                <c:pt idx="0">
                  <c:v>DSO Status</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983F-4654-9F7C-7F5E59C88ADA}"/>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3-983F-4654-9F7C-7F5E59C88ADA}"/>
              </c:ext>
            </c:extLst>
          </c:dPt>
          <c:dLbls>
            <c:dLbl>
              <c:idx val="0"/>
              <c:layout>
                <c:manualLayout>
                  <c:x val="0.14609041353251828"/>
                  <c:y val="-1.975141659352098E-2"/>
                </c:manualLayout>
              </c:layout>
              <c:tx>
                <c:rich>
                  <a:bodyPr/>
                  <a:lstStyle/>
                  <a:p>
                    <a:r>
                      <a:rPr lang="en-US" dirty="0"/>
                      <a:t>7</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83F-4654-9F7C-7F5E59C88ADA}"/>
                </c:ext>
              </c:extLst>
            </c:dLbl>
            <c:dLbl>
              <c:idx val="1"/>
              <c:delete val="1"/>
              <c:extLst>
                <c:ext xmlns:c15="http://schemas.microsoft.com/office/drawing/2012/chart" uri="{CE6537A1-D6FC-4f65-9D91-7224C49458BB}"/>
                <c:ext xmlns:c16="http://schemas.microsoft.com/office/drawing/2014/chart" uri="{C3380CC4-5D6E-409C-BE32-E72D297353CC}">
                  <c16:uniqueId val="{00000003-983F-4654-9F7C-7F5E59C88ADA}"/>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Sheet1!$A$2:$A$3</c:f>
              <c:strCache>
                <c:ptCount val="2"/>
                <c:pt idx="0">
                  <c:v>Completed</c:v>
                </c:pt>
                <c:pt idx="1">
                  <c:v>Pending</c:v>
                </c:pt>
              </c:strCache>
            </c:strRef>
          </c:cat>
          <c:val>
            <c:numRef>
              <c:f>Sheet1!$B$2:$B$3</c:f>
              <c:numCache>
                <c:formatCode>General</c:formatCode>
                <c:ptCount val="2"/>
                <c:pt idx="0">
                  <c:v>0</c:v>
                </c:pt>
                <c:pt idx="1">
                  <c:v>7</c:v>
                </c:pt>
              </c:numCache>
            </c:numRef>
          </c:val>
          <c:extLst>
            <c:ext xmlns:c16="http://schemas.microsoft.com/office/drawing/2014/chart" uri="{C3380CC4-5D6E-409C-BE32-E72D297353CC}">
              <c16:uniqueId val="{00000006-983F-4654-9F7C-7F5E59C88ADA}"/>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
          <c:y val="0.93115902145749552"/>
          <c:w val="0.98762783652157726"/>
          <c:h val="6.884096896256208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 </a:t>
            </a:r>
            <a:r>
              <a:rPr lang="en-US" sz="1800" b="0" dirty="0">
                <a:solidFill>
                  <a:schemeClr val="accent1">
                    <a:lumMod val="50000"/>
                  </a:schemeClr>
                </a:solidFill>
              </a:rPr>
              <a:t>Assessment</a:t>
            </a:r>
            <a:r>
              <a:rPr lang="en-US" sz="1800" b="1" dirty="0">
                <a:solidFill>
                  <a:schemeClr val="accent1">
                    <a:lumMod val="50000"/>
                  </a:schemeClr>
                </a:solidFill>
              </a:rPr>
              <a:t> </a:t>
            </a:r>
            <a:r>
              <a:rPr lang="en-US" sz="1800" b="0" dirty="0">
                <a:solidFill>
                  <a:schemeClr val="accent1">
                    <a:lumMod val="50000"/>
                  </a:schemeClr>
                </a:solidFill>
              </a:rPr>
              <a:t>Status</a:t>
            </a:r>
          </a:p>
        </c:rich>
      </c:tx>
      <c:layout>
        <c:manualLayout>
          <c:xMode val="edge"/>
          <c:yMode val="edge"/>
          <c:x val="0.23284081381956864"/>
          <c:y val="8.7778690126078581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1294419169236126"/>
          <c:y val="0.15062615691724135"/>
          <c:w val="0.67373879452879193"/>
          <c:h val="0.69481294902469648"/>
        </c:manualLayout>
      </c:layout>
      <c:doughnutChart>
        <c:varyColors val="1"/>
        <c:ser>
          <c:idx val="0"/>
          <c:order val="0"/>
          <c:tx>
            <c:strRef>
              <c:f>Sheet1!$B$1</c:f>
              <c:strCache>
                <c:ptCount val="1"/>
                <c:pt idx="0">
                  <c:v>DSO Status</c:v>
                </c:pt>
              </c:strCache>
            </c:strRef>
          </c:tx>
          <c:spPr>
            <a:solidFill>
              <a:schemeClr val="accent1">
                <a:lumMod val="75000"/>
              </a:schemeClr>
            </a:solidFill>
          </c:spPr>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2-97CD-4365-8920-B724151FC982}"/>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1-97CD-4365-8920-B724151FC982}"/>
              </c:ext>
            </c:extLst>
          </c:dPt>
          <c:dPt>
            <c:idx val="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5-FB8C-45F4-847A-A24EC9ABE4DA}"/>
              </c:ext>
            </c:extLst>
          </c:dPt>
          <c:dLbls>
            <c:dLbl>
              <c:idx val="0"/>
              <c:layout>
                <c:manualLayout>
                  <c:x val="0.25993647399422193"/>
                  <c:y val="1.2531803377413076E-2"/>
                </c:manualLayout>
              </c:layout>
              <c:tx>
                <c:rich>
                  <a:bodyPr/>
                  <a:lstStyle/>
                  <a:p>
                    <a:r>
                      <a:rPr lang="en-US" dirty="0"/>
                      <a:t>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7CD-4365-8920-B724151FC982}"/>
                </c:ext>
              </c:extLst>
            </c:dLbl>
            <c:dLbl>
              <c:idx val="1"/>
              <c:delete val="1"/>
              <c:extLst>
                <c:ext xmlns:c15="http://schemas.microsoft.com/office/drawing/2012/chart" uri="{CE6537A1-D6FC-4f65-9D91-7224C49458BB}"/>
                <c:ext xmlns:c16="http://schemas.microsoft.com/office/drawing/2014/chart" uri="{C3380CC4-5D6E-409C-BE32-E72D297353CC}">
                  <c16:uniqueId val="{00000001-97CD-4365-8920-B724151FC982}"/>
                </c:ext>
              </c:extLst>
            </c:dLbl>
            <c:dLbl>
              <c:idx val="2"/>
              <c:layout>
                <c:manualLayout>
                  <c:x val="-0.1079838150583451"/>
                  <c:y val="-3.06777355237091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B8C-45F4-847A-A24EC9ABE4D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2"/>
                <c:pt idx="0">
                  <c:v>Completed</c:v>
                </c:pt>
                <c:pt idx="1">
                  <c:v>Pending</c:v>
                </c:pt>
              </c:strCache>
            </c:strRef>
          </c:cat>
          <c:val>
            <c:numRef>
              <c:f>Sheet1!$B$2:$B$4</c:f>
              <c:numCache>
                <c:formatCode>General</c:formatCode>
                <c:ptCount val="3"/>
                <c:pt idx="0">
                  <c:v>0</c:v>
                </c:pt>
                <c:pt idx="1">
                  <c:v>8</c:v>
                </c:pt>
              </c:numCache>
            </c:numRef>
          </c:val>
          <c:extLst>
            <c:ext xmlns:c16="http://schemas.microsoft.com/office/drawing/2014/chart" uri="{C3380CC4-5D6E-409C-BE32-E72D297353CC}">
              <c16:uniqueId val="{00000000-97CD-4365-8920-B724151FC982}"/>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dirty="0"/>
              <a:t>    </a:t>
            </a:r>
            <a:r>
              <a:rPr lang="en-US" sz="1800" dirty="0">
                <a:solidFill>
                  <a:schemeClr val="accent1">
                    <a:lumMod val="50000"/>
                  </a:schemeClr>
                </a:solidFill>
              </a:rPr>
              <a:t>Re-assessment Status</a:t>
            </a:r>
          </a:p>
        </c:rich>
      </c:tx>
      <c:layout>
        <c:manualLayout>
          <c:xMode val="edge"/>
          <c:yMode val="edge"/>
          <c:x val="0.56454699267640518"/>
          <c:y val="1.5915232129516278E-2"/>
        </c:manualLayout>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57066447890476701"/>
          <c:y val="0.15218373773322144"/>
          <c:w val="0.39054608939732371"/>
          <c:h val="0.69805683883820291"/>
        </c:manualLayout>
      </c:layout>
      <c:doughnutChart>
        <c:varyColors val="1"/>
        <c:ser>
          <c:idx val="0"/>
          <c:order val="0"/>
          <c:tx>
            <c:strRef>
              <c:f>Sheet1!$B$1</c:f>
              <c:strCache>
                <c:ptCount val="1"/>
                <c:pt idx="0">
                  <c:v>DSO Status</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29AE-4453-A354-C0A7127520B3}"/>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3-29AE-4453-A354-C0A7127520B3}"/>
              </c:ext>
            </c:extLst>
          </c:dPt>
          <c:dPt>
            <c:idx val="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5-29AE-4453-A354-C0A7127520B3}"/>
              </c:ext>
            </c:extLst>
          </c:dPt>
          <c:dLbls>
            <c:dLbl>
              <c:idx val="0"/>
              <c:layout>
                <c:manualLayout>
                  <c:x val="0.14205988351993423"/>
                  <c:y val="-3.1861333445978787E-2"/>
                </c:manualLayout>
              </c:layout>
              <c:tx>
                <c:rich>
                  <a:bodyPr/>
                  <a:lstStyle/>
                  <a:p>
                    <a:r>
                      <a:rPr lang="en-US" dirty="0"/>
                      <a:t>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9AE-4453-A354-C0A7127520B3}"/>
                </c:ext>
              </c:extLst>
            </c:dLbl>
            <c:dLbl>
              <c:idx val="1"/>
              <c:delete val="1"/>
              <c:extLst>
                <c:ext xmlns:c15="http://schemas.microsoft.com/office/drawing/2012/chart" uri="{CE6537A1-D6FC-4f65-9D91-7224C49458BB}"/>
                <c:ext xmlns:c16="http://schemas.microsoft.com/office/drawing/2014/chart" uri="{C3380CC4-5D6E-409C-BE32-E72D297353CC}">
                  <c16:uniqueId val="{00000003-29AE-4453-A354-C0A7127520B3}"/>
                </c:ext>
              </c:extLst>
            </c:dLbl>
            <c:dLbl>
              <c:idx val="2"/>
              <c:layout>
                <c:manualLayout>
                  <c:x val="-6.7994629640378987E-2"/>
                  <c:y val="-6.2875925006349474E-3"/>
                </c:manualLayout>
              </c:layout>
              <c:tx>
                <c:rich>
                  <a:bodyPr/>
                  <a:lstStyle/>
                  <a:p>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9AE-4453-A354-C0A7127520B3}"/>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Sheet1!$A$2:$A$4</c:f>
              <c:strCache>
                <c:ptCount val="2"/>
                <c:pt idx="0">
                  <c:v>Completed</c:v>
                </c:pt>
                <c:pt idx="1">
                  <c:v>Pending</c:v>
                </c:pt>
              </c:strCache>
            </c:strRef>
          </c:cat>
          <c:val>
            <c:numRef>
              <c:f>Sheet1!$B$2:$B$4</c:f>
              <c:numCache>
                <c:formatCode>General</c:formatCode>
                <c:ptCount val="3"/>
                <c:pt idx="0">
                  <c:v>0</c:v>
                </c:pt>
                <c:pt idx="1">
                  <c:v>8</c:v>
                </c:pt>
              </c:numCache>
            </c:numRef>
          </c:val>
          <c:extLst>
            <c:ext xmlns:c16="http://schemas.microsoft.com/office/drawing/2014/chart" uri="{C3380CC4-5D6E-409C-BE32-E72D297353CC}">
              <c16:uniqueId val="{00000006-29AE-4453-A354-C0A7127520B3}"/>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ayout>
        <c:manualLayout>
          <c:xMode val="edge"/>
          <c:yMode val="edge"/>
          <c:x val="0"/>
          <c:y val="0.93115902145749552"/>
          <c:w val="0.98762783652157726"/>
          <c:h val="6.884096896256208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none" spc="0" normalizeH="0" baseline="0">
                <a:solidFill>
                  <a:srgbClr val="000000">
                    <a:lumMod val="50000"/>
                    <a:lumOff val="50000"/>
                  </a:srgbClr>
                </a:solidFill>
                <a:latin typeface="+mj-lt"/>
                <a:ea typeface="+mj-ea"/>
                <a:cs typeface="+mj-cs"/>
              </a:defRPr>
            </a:pPr>
            <a:r>
              <a:rPr lang="en-US" sz="1800" b="1" i="0" baseline="0" dirty="0">
                <a:effectLst/>
              </a:rPr>
              <a:t>  </a:t>
            </a:r>
            <a:r>
              <a:rPr lang="en-US" sz="1800" b="0" i="0" baseline="0" dirty="0">
                <a:solidFill>
                  <a:schemeClr val="accent1">
                    <a:lumMod val="50000"/>
                  </a:schemeClr>
                </a:solidFill>
                <a:effectLst/>
              </a:rPr>
              <a:t>Cumulative Assessment Status </a:t>
            </a:r>
            <a:endParaRPr lang="en-US" b="0" dirty="0">
              <a:solidFill>
                <a:schemeClr val="accent1">
                  <a:lumMod val="50000"/>
                </a:schemeClr>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rgbClr val="000000">
                    <a:lumMod val="50000"/>
                    <a:lumOff val="50000"/>
                  </a:srgbClr>
                </a:solidFill>
              </a:defRPr>
            </a:pPr>
            <a:endParaRPr lang="en-US" dirty="0"/>
          </a:p>
        </c:rich>
      </c:tx>
      <c:layout>
        <c:manualLayout>
          <c:xMode val="edge"/>
          <c:yMode val="edge"/>
          <c:x val="0.15873720472440944"/>
          <c:y val="4.5409633967258292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none" spc="0" normalizeH="0" baseline="0">
              <a:solidFill>
                <a:srgbClr val="000000">
                  <a:lumMod val="50000"/>
                  <a:lumOff val="50000"/>
                </a:srgbClr>
              </a:solidFill>
              <a:latin typeface="+mj-lt"/>
              <a:ea typeface="+mj-ea"/>
              <a:cs typeface="+mj-cs"/>
            </a:defRPr>
          </a:pPr>
          <a:endParaRPr lang="en-US"/>
        </a:p>
      </c:txPr>
    </c:title>
    <c:autoTitleDeleted val="0"/>
    <c:plotArea>
      <c:layout>
        <c:manualLayout>
          <c:layoutTarget val="inner"/>
          <c:xMode val="edge"/>
          <c:yMode val="edge"/>
          <c:x val="0.11341911217177784"/>
          <c:y val="0.18398917232399653"/>
          <c:w val="0.86616310039520084"/>
          <c:h val="0.64264684657319471"/>
        </c:manualLayout>
      </c:layout>
      <c:barChart>
        <c:barDir val="col"/>
        <c:grouping val="clustered"/>
        <c:varyColors val="0"/>
        <c:ser>
          <c:idx val="0"/>
          <c:order val="0"/>
          <c:tx>
            <c:strRef>
              <c:f>Sheet1!$B$1</c:f>
              <c:strCache>
                <c:ptCount val="1"/>
                <c:pt idx="0">
                  <c:v>Completed</c:v>
                </c:pt>
              </c:strCache>
            </c:strRef>
          </c:tx>
          <c:spPr>
            <a:solidFill>
              <a:schemeClr val="accent1">
                <a:lumMod val="75000"/>
              </a:schemeClr>
            </a:solidFill>
            <a:ln>
              <a:noFill/>
            </a:ln>
            <a:effectLst/>
          </c:spPr>
          <c:invertIfNegative val="0"/>
          <c:dLbls>
            <c:dLbl>
              <c:idx val="0"/>
              <c:layout>
                <c:manualLayout>
                  <c:x val="0"/>
                  <c:y val="1.781249890425080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E2E-412D-ADCC-CCEEBD2D0346}"/>
                </c:ext>
              </c:extLst>
            </c:dLbl>
            <c:dLbl>
              <c:idx val="1"/>
              <c:layout>
                <c:manualLayout>
                  <c:x val="0"/>
                  <c:y val="1.222061536788054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E2E-412D-ADCC-CCEEBD2D0346}"/>
                </c:ext>
              </c:extLst>
            </c:dLbl>
            <c:dLbl>
              <c:idx val="2"/>
              <c:layout>
                <c:manualLayout>
                  <c:x val="-2.3809523809525555E-3"/>
                  <c:y val="9.39033796054568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E2E-412D-ADCC-CCEEBD2D034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1"/>
                <c:pt idx="0">
                  <c:v>January</c:v>
                </c:pt>
              </c:strCache>
            </c:strRef>
          </c:cat>
          <c:val>
            <c:numRef>
              <c:f>Sheet1!$B$2:$B$4</c:f>
              <c:numCache>
                <c:formatCode>General</c:formatCode>
                <c:ptCount val="3"/>
                <c:pt idx="0">
                  <c:v>0</c:v>
                </c:pt>
              </c:numCache>
            </c:numRef>
          </c:val>
          <c:extLst>
            <c:ext xmlns:c16="http://schemas.microsoft.com/office/drawing/2014/chart" uri="{C3380CC4-5D6E-409C-BE32-E72D297353CC}">
              <c16:uniqueId val="{00000004-1E2E-412D-ADCC-CCEEBD2D0346}"/>
            </c:ext>
          </c:extLst>
        </c:ser>
        <c:ser>
          <c:idx val="1"/>
          <c:order val="1"/>
          <c:tx>
            <c:strRef>
              <c:f>Sheet1!$C$1</c:f>
              <c:strCache>
                <c:ptCount val="1"/>
                <c:pt idx="0">
                  <c:v>Roadmap Pending</c:v>
                </c:pt>
              </c:strCache>
            </c:strRef>
          </c:tx>
          <c:spPr>
            <a:solidFill>
              <a:schemeClr val="accent1">
                <a:lumMod val="60000"/>
                <a:lumOff val="40000"/>
              </a:schemeClr>
            </a:solidFill>
            <a:ln>
              <a:noFill/>
            </a:ln>
            <a:effectLst/>
          </c:spPr>
          <c:invertIfNegative val="0"/>
          <c:dLbls>
            <c:dLbl>
              <c:idx val="0"/>
              <c:layout>
                <c:manualLayout>
                  <c:x val="0"/>
                  <c:y val="1.664837455914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83-44C7-8390-F0AF6E10C7AD}"/>
                </c:ext>
              </c:extLst>
            </c:dLbl>
            <c:dLbl>
              <c:idx val="1"/>
              <c:layout>
                <c:manualLayout>
                  <c:x val="2.0833333333331806E-3"/>
                  <c:y val="1.664837455914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83-44C7-8390-F0AF6E10C7AD}"/>
                </c:ext>
              </c:extLst>
            </c:dLbl>
            <c:dLbl>
              <c:idx val="2"/>
              <c:layout>
                <c:manualLayout>
                  <c:x val="-1.7460115759570276E-16"/>
                  <c:y val="2.585745235512579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E2E-412D-ADCC-CCEEBD2D034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1"/>
                <c:pt idx="0">
                  <c:v>January</c:v>
                </c:pt>
              </c:strCache>
            </c:strRef>
          </c:cat>
          <c:val>
            <c:numRef>
              <c:f>Sheet1!$C$2:$C$4</c:f>
              <c:numCache>
                <c:formatCode>General</c:formatCode>
                <c:ptCount val="3"/>
                <c:pt idx="0">
                  <c:v>8</c:v>
                </c:pt>
              </c:numCache>
            </c:numRef>
          </c:val>
          <c:extLst>
            <c:ext xmlns:c16="http://schemas.microsoft.com/office/drawing/2014/chart" uri="{C3380CC4-5D6E-409C-BE32-E72D297353CC}">
              <c16:uniqueId val="{00000007-1E2E-412D-ADCC-CCEEBD2D0346}"/>
            </c:ext>
          </c:extLst>
        </c:ser>
        <c:dLbls>
          <c:dLblPos val="inEnd"/>
          <c:showLegendKey val="0"/>
          <c:showVal val="1"/>
          <c:showCatName val="0"/>
          <c:showSerName val="0"/>
          <c:showPercent val="0"/>
          <c:showBubbleSize val="0"/>
        </c:dLbls>
        <c:gapWidth val="267"/>
        <c:overlap val="-43"/>
        <c:axId val="1141145664"/>
        <c:axId val="1003665072"/>
      </c:barChart>
      <c:catAx>
        <c:axId val="114114566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03665072"/>
        <c:crosses val="autoZero"/>
        <c:auto val="1"/>
        <c:lblAlgn val="ctr"/>
        <c:lblOffset val="100"/>
        <c:noMultiLvlLbl val="0"/>
      </c:catAx>
      <c:valAx>
        <c:axId val="100366507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141145664"/>
        <c:crosses val="autoZero"/>
        <c:crossBetween val="between"/>
        <c:majorUnit val="5"/>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10.xml><?xml version="1.0" encoding="utf-8"?>
<cs:colorStyle xmlns:cs="http://schemas.microsoft.com/office/drawing/2012/chartStyle" xmlns:a="http://schemas.openxmlformats.org/drawingml/2006/main" meth="withinLinear" id="18">
  <a:schemeClr val="accent5"/>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withinLinear" id="18">
  <a:schemeClr val="accent5"/>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8">
  <a:schemeClr val="accent5"/>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withinLinear" id="18">
  <a:schemeClr val="accent5"/>
</cs:colorStyle>
</file>

<file path=ppt/charts/colors8.xml><?xml version="1.0" encoding="utf-8"?>
<cs:colorStyle xmlns:cs="http://schemas.microsoft.com/office/drawing/2012/chartStyle" xmlns:a="http://schemas.openxmlformats.org/drawingml/2006/main" meth="withinLinear" id="18">
  <a:schemeClr val="accent5"/>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2C6334-0885-4F7F-92DF-364A7A3ECB18}" type="doc">
      <dgm:prSet loTypeId="urn:microsoft.com/office/officeart/2011/layout/HexagonRadial" loCatId="cycle" qsTypeId="urn:microsoft.com/office/officeart/2005/8/quickstyle/3d1" qsCatId="3D" csTypeId="urn:microsoft.com/office/officeart/2005/8/colors/colorful2" csCatId="colorful" phldr="1"/>
      <dgm:spPr/>
      <dgm:t>
        <a:bodyPr/>
        <a:lstStyle/>
        <a:p>
          <a:endParaRPr lang="en-US"/>
        </a:p>
      </dgm:t>
    </dgm:pt>
    <dgm:pt modelId="{9F11AE9A-DFA9-4C27-899F-132DC2C6C246}">
      <dgm:prSet phldrT="[Text]"/>
      <dgm:spPr/>
      <dgm:t>
        <a:bodyPr/>
        <a:lstStyle/>
        <a:p>
          <a:r>
            <a:rPr lang="en-US" dirty="0"/>
            <a:t>Product Efficiency</a:t>
          </a:r>
        </a:p>
      </dgm:t>
    </dgm:pt>
    <dgm:pt modelId="{A9712255-8CBD-474C-9B2C-FD5F2F3854A2}" type="parTrans" cxnId="{37B5083C-7FCA-428B-ADA9-BFAB7DF9685E}">
      <dgm:prSet/>
      <dgm:spPr/>
      <dgm:t>
        <a:bodyPr/>
        <a:lstStyle/>
        <a:p>
          <a:endParaRPr lang="en-US"/>
        </a:p>
      </dgm:t>
    </dgm:pt>
    <dgm:pt modelId="{90803D58-06F1-4AC8-85E8-2E88D304A9A4}" type="sibTrans" cxnId="{37B5083C-7FCA-428B-ADA9-BFAB7DF9685E}">
      <dgm:prSet/>
      <dgm:spPr/>
      <dgm:t>
        <a:bodyPr/>
        <a:lstStyle/>
        <a:p>
          <a:endParaRPr lang="en-US"/>
        </a:p>
      </dgm:t>
    </dgm:pt>
    <dgm:pt modelId="{F8057FCA-168B-4910-807A-D97643C706C7}">
      <dgm:prSet phldrT="[Text]"/>
      <dgm:spPr/>
      <dgm:t>
        <a:bodyPr/>
        <a:lstStyle/>
        <a:p>
          <a:r>
            <a:rPr lang="en-US" dirty="0"/>
            <a:t>Compliance</a:t>
          </a:r>
        </a:p>
      </dgm:t>
    </dgm:pt>
    <dgm:pt modelId="{D82ED824-4577-4DEC-B650-030E19F3DF66}" type="parTrans" cxnId="{E70F2D19-91C4-4623-9BEA-95D3BFB54EF5}">
      <dgm:prSet/>
      <dgm:spPr/>
      <dgm:t>
        <a:bodyPr/>
        <a:lstStyle/>
        <a:p>
          <a:endParaRPr lang="en-US"/>
        </a:p>
      </dgm:t>
    </dgm:pt>
    <dgm:pt modelId="{D4211E06-6D4F-41BB-B596-E453282B6736}" type="sibTrans" cxnId="{E70F2D19-91C4-4623-9BEA-95D3BFB54EF5}">
      <dgm:prSet/>
      <dgm:spPr/>
      <dgm:t>
        <a:bodyPr/>
        <a:lstStyle/>
        <a:p>
          <a:endParaRPr lang="en-US"/>
        </a:p>
      </dgm:t>
    </dgm:pt>
    <dgm:pt modelId="{3444179A-4E5C-48DF-8880-17951774A723}">
      <dgm:prSet phldrT="[Text]"/>
      <dgm:spPr/>
      <dgm:t>
        <a:bodyPr/>
        <a:lstStyle/>
        <a:p>
          <a:r>
            <a:rPr lang="en-US" dirty="0"/>
            <a:t>Tech Debt</a:t>
          </a:r>
        </a:p>
      </dgm:t>
    </dgm:pt>
    <dgm:pt modelId="{7176761F-4208-4A01-B9A4-1777C85A4716}" type="parTrans" cxnId="{10CA7CBB-ACE9-4D9E-A911-F17297D9A6D5}">
      <dgm:prSet/>
      <dgm:spPr/>
      <dgm:t>
        <a:bodyPr/>
        <a:lstStyle/>
        <a:p>
          <a:endParaRPr lang="en-US"/>
        </a:p>
      </dgm:t>
    </dgm:pt>
    <dgm:pt modelId="{E4044080-6DFA-40B1-AF6F-A90151DE04FB}" type="sibTrans" cxnId="{10CA7CBB-ACE9-4D9E-A911-F17297D9A6D5}">
      <dgm:prSet/>
      <dgm:spPr/>
      <dgm:t>
        <a:bodyPr/>
        <a:lstStyle/>
        <a:p>
          <a:endParaRPr lang="en-US"/>
        </a:p>
      </dgm:t>
    </dgm:pt>
    <dgm:pt modelId="{4CDA489C-7D01-4C45-8770-8DB13EC248A5}">
      <dgm:prSet phldrT="[Text]"/>
      <dgm:spPr/>
      <dgm:t>
        <a:bodyPr/>
        <a:lstStyle/>
        <a:p>
          <a:r>
            <a:rPr lang="en-US" dirty="0"/>
            <a:t>Compute</a:t>
          </a:r>
        </a:p>
      </dgm:t>
    </dgm:pt>
    <dgm:pt modelId="{6709C2A6-04B3-45CC-AA84-70C53A2EBD00}" type="parTrans" cxnId="{13F570D3-BF81-4031-8C7C-7CDE6C324F80}">
      <dgm:prSet/>
      <dgm:spPr/>
      <dgm:t>
        <a:bodyPr/>
        <a:lstStyle/>
        <a:p>
          <a:endParaRPr lang="en-US"/>
        </a:p>
      </dgm:t>
    </dgm:pt>
    <dgm:pt modelId="{69212758-066F-4C8E-9BDC-BEA421AC1D9F}" type="sibTrans" cxnId="{13F570D3-BF81-4031-8C7C-7CDE6C324F80}">
      <dgm:prSet/>
      <dgm:spPr/>
      <dgm:t>
        <a:bodyPr/>
        <a:lstStyle/>
        <a:p>
          <a:endParaRPr lang="en-US"/>
        </a:p>
      </dgm:t>
    </dgm:pt>
    <dgm:pt modelId="{9A47345D-45C9-4A69-B4EB-91385C1B252E}">
      <dgm:prSet phldrT="[Text]"/>
      <dgm:spPr>
        <a:solidFill>
          <a:schemeClr val="accent3">
            <a:lumMod val="75000"/>
          </a:schemeClr>
        </a:solidFill>
      </dgm:spPr>
      <dgm:t>
        <a:bodyPr/>
        <a:lstStyle/>
        <a:p>
          <a:r>
            <a:rPr lang="en-US" dirty="0" err="1"/>
            <a:t>DevSecOps</a:t>
          </a:r>
          <a:r>
            <a:rPr lang="en-US" dirty="0"/>
            <a:t> &amp; Automation</a:t>
          </a:r>
        </a:p>
      </dgm:t>
    </dgm:pt>
    <dgm:pt modelId="{2EEAA444-8398-47BD-8DB4-A71604E3DAD4}" type="parTrans" cxnId="{62932718-5B47-4091-AC83-63B47A4E1A14}">
      <dgm:prSet/>
      <dgm:spPr/>
      <dgm:t>
        <a:bodyPr/>
        <a:lstStyle/>
        <a:p>
          <a:endParaRPr lang="en-US"/>
        </a:p>
      </dgm:t>
    </dgm:pt>
    <dgm:pt modelId="{AA6D88D4-5C55-409C-999E-CFF87397966A}" type="sibTrans" cxnId="{62932718-5B47-4091-AC83-63B47A4E1A14}">
      <dgm:prSet/>
      <dgm:spPr/>
      <dgm:t>
        <a:bodyPr/>
        <a:lstStyle/>
        <a:p>
          <a:endParaRPr lang="en-US"/>
        </a:p>
      </dgm:t>
    </dgm:pt>
    <dgm:pt modelId="{1B8F439A-E758-4DC4-9181-99DA9960165F}">
      <dgm:prSet phldrT="[Text]"/>
      <dgm:spPr/>
      <dgm:t>
        <a:bodyPr/>
        <a:lstStyle/>
        <a:p>
          <a:r>
            <a:rPr lang="en-US" dirty="0"/>
            <a:t>Application Roadmap</a:t>
          </a:r>
        </a:p>
        <a:p>
          <a:r>
            <a:rPr lang="en-US" dirty="0"/>
            <a:t>/retirement</a:t>
          </a:r>
        </a:p>
      </dgm:t>
    </dgm:pt>
    <dgm:pt modelId="{D02AFBCF-2A13-4967-909C-5DCCE8F0CCB0}" type="parTrans" cxnId="{1B651102-E1D1-4FD6-944C-DF0587D571CB}">
      <dgm:prSet/>
      <dgm:spPr/>
      <dgm:t>
        <a:bodyPr/>
        <a:lstStyle/>
        <a:p>
          <a:endParaRPr lang="en-US"/>
        </a:p>
      </dgm:t>
    </dgm:pt>
    <dgm:pt modelId="{2A10E579-EA34-48D3-9F3B-BA6E4A6E2F80}" type="sibTrans" cxnId="{1B651102-E1D1-4FD6-944C-DF0587D571CB}">
      <dgm:prSet/>
      <dgm:spPr/>
      <dgm:t>
        <a:bodyPr/>
        <a:lstStyle/>
        <a:p>
          <a:endParaRPr lang="en-US"/>
        </a:p>
      </dgm:t>
    </dgm:pt>
    <dgm:pt modelId="{45A948DB-7064-455C-B487-AE803EB0FC07}">
      <dgm:prSet phldrT="[Text]"/>
      <dgm:spPr/>
      <dgm:t>
        <a:bodyPr/>
        <a:lstStyle/>
        <a:p>
          <a:r>
            <a:rPr lang="en-US" dirty="0"/>
            <a:t>Cloud</a:t>
          </a:r>
        </a:p>
      </dgm:t>
    </dgm:pt>
    <dgm:pt modelId="{F2616EF1-3DC6-442C-83EC-4D72FF340AEE}" type="parTrans" cxnId="{57C6669E-6C74-4E27-B8FF-90632680AE8A}">
      <dgm:prSet/>
      <dgm:spPr/>
      <dgm:t>
        <a:bodyPr/>
        <a:lstStyle/>
        <a:p>
          <a:endParaRPr lang="en-US"/>
        </a:p>
      </dgm:t>
    </dgm:pt>
    <dgm:pt modelId="{3D2A8A77-786A-4431-BC67-135BFFF67542}" type="sibTrans" cxnId="{57C6669E-6C74-4E27-B8FF-90632680AE8A}">
      <dgm:prSet/>
      <dgm:spPr/>
      <dgm:t>
        <a:bodyPr/>
        <a:lstStyle/>
        <a:p>
          <a:endParaRPr lang="en-US"/>
        </a:p>
      </dgm:t>
    </dgm:pt>
    <dgm:pt modelId="{4B051C91-94A3-43C6-860F-285F091C7056}" type="pres">
      <dgm:prSet presAssocID="{B02C6334-0885-4F7F-92DF-364A7A3ECB18}" presName="Name0" presStyleCnt="0">
        <dgm:presLayoutVars>
          <dgm:chMax val="1"/>
          <dgm:chPref val="1"/>
          <dgm:dir/>
          <dgm:animOne val="branch"/>
          <dgm:animLvl val="lvl"/>
        </dgm:presLayoutVars>
      </dgm:prSet>
      <dgm:spPr/>
    </dgm:pt>
    <dgm:pt modelId="{A8D16129-ABA8-4215-B88E-A13471BC67EE}" type="pres">
      <dgm:prSet presAssocID="{9F11AE9A-DFA9-4C27-899F-132DC2C6C246}" presName="Parent" presStyleLbl="node0" presStyleIdx="0" presStyleCnt="1">
        <dgm:presLayoutVars>
          <dgm:chMax val="6"/>
          <dgm:chPref val="6"/>
        </dgm:presLayoutVars>
      </dgm:prSet>
      <dgm:spPr/>
    </dgm:pt>
    <dgm:pt modelId="{54A32F4A-5C63-4629-ACAE-AF9204CA9E1A}" type="pres">
      <dgm:prSet presAssocID="{F8057FCA-168B-4910-807A-D97643C706C7}" presName="Accent1" presStyleCnt="0"/>
      <dgm:spPr/>
    </dgm:pt>
    <dgm:pt modelId="{2FF59D3E-9694-4C24-B076-61DE335C3EA3}" type="pres">
      <dgm:prSet presAssocID="{F8057FCA-168B-4910-807A-D97643C706C7}" presName="Accent" presStyleLbl="bgShp" presStyleIdx="0" presStyleCnt="6"/>
      <dgm:spPr/>
    </dgm:pt>
    <dgm:pt modelId="{5A13561B-7792-4F3F-BB49-95D407431992}" type="pres">
      <dgm:prSet presAssocID="{F8057FCA-168B-4910-807A-D97643C706C7}" presName="Child1" presStyleLbl="node1" presStyleIdx="0" presStyleCnt="6">
        <dgm:presLayoutVars>
          <dgm:chMax val="0"/>
          <dgm:chPref val="0"/>
          <dgm:bulletEnabled val="1"/>
        </dgm:presLayoutVars>
      </dgm:prSet>
      <dgm:spPr/>
    </dgm:pt>
    <dgm:pt modelId="{4BD92488-6E44-4B9F-AA97-7A6B962124F7}" type="pres">
      <dgm:prSet presAssocID="{3444179A-4E5C-48DF-8880-17951774A723}" presName="Accent2" presStyleCnt="0"/>
      <dgm:spPr/>
    </dgm:pt>
    <dgm:pt modelId="{E992694B-A636-42A2-A9B7-1E7E5B2E174D}" type="pres">
      <dgm:prSet presAssocID="{3444179A-4E5C-48DF-8880-17951774A723}" presName="Accent" presStyleLbl="bgShp" presStyleIdx="1" presStyleCnt="6"/>
      <dgm:spPr/>
    </dgm:pt>
    <dgm:pt modelId="{FBB92D49-76C2-4480-9844-2599DD4A0DEB}" type="pres">
      <dgm:prSet presAssocID="{3444179A-4E5C-48DF-8880-17951774A723}" presName="Child2" presStyleLbl="node1" presStyleIdx="1" presStyleCnt="6" custLinFactNeighborX="2232">
        <dgm:presLayoutVars>
          <dgm:chMax val="0"/>
          <dgm:chPref val="0"/>
          <dgm:bulletEnabled val="1"/>
        </dgm:presLayoutVars>
      </dgm:prSet>
      <dgm:spPr/>
    </dgm:pt>
    <dgm:pt modelId="{30A0B732-1D03-4E79-B24C-96AF7CD3B239}" type="pres">
      <dgm:prSet presAssocID="{4CDA489C-7D01-4C45-8770-8DB13EC248A5}" presName="Accent3" presStyleCnt="0"/>
      <dgm:spPr/>
    </dgm:pt>
    <dgm:pt modelId="{CC9DC1CE-217F-44AF-BBD3-ADE4CFC77F64}" type="pres">
      <dgm:prSet presAssocID="{4CDA489C-7D01-4C45-8770-8DB13EC248A5}" presName="Accent" presStyleLbl="bgShp" presStyleIdx="2" presStyleCnt="6"/>
      <dgm:spPr/>
    </dgm:pt>
    <dgm:pt modelId="{7F2B2C18-8E26-45A9-B4BA-BA6A18466482}" type="pres">
      <dgm:prSet presAssocID="{4CDA489C-7D01-4C45-8770-8DB13EC248A5}" presName="Child3" presStyleLbl="node1" presStyleIdx="2" presStyleCnt="6">
        <dgm:presLayoutVars>
          <dgm:chMax val="0"/>
          <dgm:chPref val="0"/>
          <dgm:bulletEnabled val="1"/>
        </dgm:presLayoutVars>
      </dgm:prSet>
      <dgm:spPr/>
    </dgm:pt>
    <dgm:pt modelId="{7EB2CF52-39F3-475D-BF5C-3079CDB34ADF}" type="pres">
      <dgm:prSet presAssocID="{9A47345D-45C9-4A69-B4EB-91385C1B252E}" presName="Accent4" presStyleCnt="0"/>
      <dgm:spPr/>
    </dgm:pt>
    <dgm:pt modelId="{74615427-016E-4FB3-B262-1AF76B7B7B2D}" type="pres">
      <dgm:prSet presAssocID="{9A47345D-45C9-4A69-B4EB-91385C1B252E}" presName="Accent" presStyleLbl="bgShp" presStyleIdx="3" presStyleCnt="6"/>
      <dgm:spPr/>
    </dgm:pt>
    <dgm:pt modelId="{45691966-1583-425E-B401-AB7EB05E5E5A}" type="pres">
      <dgm:prSet presAssocID="{9A47345D-45C9-4A69-B4EB-91385C1B252E}" presName="Child4" presStyleLbl="node1" presStyleIdx="3" presStyleCnt="6">
        <dgm:presLayoutVars>
          <dgm:chMax val="0"/>
          <dgm:chPref val="0"/>
          <dgm:bulletEnabled val="1"/>
        </dgm:presLayoutVars>
      </dgm:prSet>
      <dgm:spPr/>
    </dgm:pt>
    <dgm:pt modelId="{B4D37904-C025-4EDF-84F7-E4A9C38E5721}" type="pres">
      <dgm:prSet presAssocID="{1B8F439A-E758-4DC4-9181-99DA9960165F}" presName="Accent5" presStyleCnt="0"/>
      <dgm:spPr/>
    </dgm:pt>
    <dgm:pt modelId="{5C71BD5C-00B4-4FAC-9276-74B9D5DE2173}" type="pres">
      <dgm:prSet presAssocID="{1B8F439A-E758-4DC4-9181-99DA9960165F}" presName="Accent" presStyleLbl="bgShp" presStyleIdx="4" presStyleCnt="6"/>
      <dgm:spPr/>
    </dgm:pt>
    <dgm:pt modelId="{232AE010-7879-4961-BD64-81AD6A21913D}" type="pres">
      <dgm:prSet presAssocID="{1B8F439A-E758-4DC4-9181-99DA9960165F}" presName="Child5" presStyleLbl="node1" presStyleIdx="4" presStyleCnt="6">
        <dgm:presLayoutVars>
          <dgm:chMax val="0"/>
          <dgm:chPref val="0"/>
          <dgm:bulletEnabled val="1"/>
        </dgm:presLayoutVars>
      </dgm:prSet>
      <dgm:spPr/>
    </dgm:pt>
    <dgm:pt modelId="{82129735-68A5-4D1A-8D28-8BBF1B31A592}" type="pres">
      <dgm:prSet presAssocID="{45A948DB-7064-455C-B487-AE803EB0FC07}" presName="Accent6" presStyleCnt="0"/>
      <dgm:spPr/>
    </dgm:pt>
    <dgm:pt modelId="{49E121D2-E5EB-4292-B3E2-DCB35A75D51C}" type="pres">
      <dgm:prSet presAssocID="{45A948DB-7064-455C-B487-AE803EB0FC07}" presName="Accent" presStyleLbl="bgShp" presStyleIdx="5" presStyleCnt="6"/>
      <dgm:spPr/>
    </dgm:pt>
    <dgm:pt modelId="{836F04D8-D78D-428F-8D82-EDE69681CF8C}" type="pres">
      <dgm:prSet presAssocID="{45A948DB-7064-455C-B487-AE803EB0FC07}" presName="Child6" presStyleLbl="node1" presStyleIdx="5" presStyleCnt="6">
        <dgm:presLayoutVars>
          <dgm:chMax val="0"/>
          <dgm:chPref val="0"/>
          <dgm:bulletEnabled val="1"/>
        </dgm:presLayoutVars>
      </dgm:prSet>
      <dgm:spPr/>
    </dgm:pt>
  </dgm:ptLst>
  <dgm:cxnLst>
    <dgm:cxn modelId="{1B651102-E1D1-4FD6-944C-DF0587D571CB}" srcId="{9F11AE9A-DFA9-4C27-899F-132DC2C6C246}" destId="{1B8F439A-E758-4DC4-9181-99DA9960165F}" srcOrd="4" destOrd="0" parTransId="{D02AFBCF-2A13-4967-909C-5DCCE8F0CCB0}" sibTransId="{2A10E579-EA34-48D3-9F3B-BA6E4A6E2F80}"/>
    <dgm:cxn modelId="{62932718-5B47-4091-AC83-63B47A4E1A14}" srcId="{9F11AE9A-DFA9-4C27-899F-132DC2C6C246}" destId="{9A47345D-45C9-4A69-B4EB-91385C1B252E}" srcOrd="3" destOrd="0" parTransId="{2EEAA444-8398-47BD-8DB4-A71604E3DAD4}" sibTransId="{AA6D88D4-5C55-409C-999E-CFF87397966A}"/>
    <dgm:cxn modelId="{E70F2D19-91C4-4623-9BEA-95D3BFB54EF5}" srcId="{9F11AE9A-DFA9-4C27-899F-132DC2C6C246}" destId="{F8057FCA-168B-4910-807A-D97643C706C7}" srcOrd="0" destOrd="0" parTransId="{D82ED824-4577-4DEC-B650-030E19F3DF66}" sibTransId="{D4211E06-6D4F-41BB-B596-E453282B6736}"/>
    <dgm:cxn modelId="{DF05371F-73B2-40E8-B216-873A22343A08}" type="presOf" srcId="{F8057FCA-168B-4910-807A-D97643C706C7}" destId="{5A13561B-7792-4F3F-BB49-95D407431992}" srcOrd="0" destOrd="0" presId="urn:microsoft.com/office/officeart/2011/layout/HexagonRadial"/>
    <dgm:cxn modelId="{5B5DF12B-F8BC-4CAA-9FC3-F25F7B6230EE}" type="presOf" srcId="{45A948DB-7064-455C-B487-AE803EB0FC07}" destId="{836F04D8-D78D-428F-8D82-EDE69681CF8C}" srcOrd="0" destOrd="0" presId="urn:microsoft.com/office/officeart/2011/layout/HexagonRadial"/>
    <dgm:cxn modelId="{37B5083C-7FCA-428B-ADA9-BFAB7DF9685E}" srcId="{B02C6334-0885-4F7F-92DF-364A7A3ECB18}" destId="{9F11AE9A-DFA9-4C27-899F-132DC2C6C246}" srcOrd="0" destOrd="0" parTransId="{A9712255-8CBD-474C-9B2C-FD5F2F3854A2}" sibTransId="{90803D58-06F1-4AC8-85E8-2E88D304A9A4}"/>
    <dgm:cxn modelId="{30E0747C-6D54-4DD7-9133-86E29AAA6D39}" type="presOf" srcId="{9F11AE9A-DFA9-4C27-899F-132DC2C6C246}" destId="{A8D16129-ABA8-4215-B88E-A13471BC67EE}" srcOrd="0" destOrd="0" presId="urn:microsoft.com/office/officeart/2011/layout/HexagonRadial"/>
    <dgm:cxn modelId="{57C6669E-6C74-4E27-B8FF-90632680AE8A}" srcId="{9F11AE9A-DFA9-4C27-899F-132DC2C6C246}" destId="{45A948DB-7064-455C-B487-AE803EB0FC07}" srcOrd="5" destOrd="0" parTransId="{F2616EF1-3DC6-442C-83EC-4D72FF340AEE}" sibTransId="{3D2A8A77-786A-4431-BC67-135BFFF67542}"/>
    <dgm:cxn modelId="{1029F3A1-E58E-4261-A830-10FC677018CC}" type="presOf" srcId="{3444179A-4E5C-48DF-8880-17951774A723}" destId="{FBB92D49-76C2-4480-9844-2599DD4A0DEB}" srcOrd="0" destOrd="0" presId="urn:microsoft.com/office/officeart/2011/layout/HexagonRadial"/>
    <dgm:cxn modelId="{10CA7CBB-ACE9-4D9E-A911-F17297D9A6D5}" srcId="{9F11AE9A-DFA9-4C27-899F-132DC2C6C246}" destId="{3444179A-4E5C-48DF-8880-17951774A723}" srcOrd="1" destOrd="0" parTransId="{7176761F-4208-4A01-B9A4-1777C85A4716}" sibTransId="{E4044080-6DFA-40B1-AF6F-A90151DE04FB}"/>
    <dgm:cxn modelId="{984A85C7-2995-4DA1-9361-B828FF244F32}" type="presOf" srcId="{4CDA489C-7D01-4C45-8770-8DB13EC248A5}" destId="{7F2B2C18-8E26-45A9-B4BA-BA6A18466482}" srcOrd="0" destOrd="0" presId="urn:microsoft.com/office/officeart/2011/layout/HexagonRadial"/>
    <dgm:cxn modelId="{ADDEEECC-6782-4EDC-B27A-04DF9CC071FC}" type="presOf" srcId="{9A47345D-45C9-4A69-B4EB-91385C1B252E}" destId="{45691966-1583-425E-B401-AB7EB05E5E5A}" srcOrd="0" destOrd="0" presId="urn:microsoft.com/office/officeart/2011/layout/HexagonRadial"/>
    <dgm:cxn modelId="{13F570D3-BF81-4031-8C7C-7CDE6C324F80}" srcId="{9F11AE9A-DFA9-4C27-899F-132DC2C6C246}" destId="{4CDA489C-7D01-4C45-8770-8DB13EC248A5}" srcOrd="2" destOrd="0" parTransId="{6709C2A6-04B3-45CC-AA84-70C53A2EBD00}" sibTransId="{69212758-066F-4C8E-9BDC-BEA421AC1D9F}"/>
    <dgm:cxn modelId="{3D499ED8-F611-4E8A-9D4C-8870EC54F068}" type="presOf" srcId="{B02C6334-0885-4F7F-92DF-364A7A3ECB18}" destId="{4B051C91-94A3-43C6-860F-285F091C7056}" srcOrd="0" destOrd="0" presId="urn:microsoft.com/office/officeart/2011/layout/HexagonRadial"/>
    <dgm:cxn modelId="{D1EF9CFE-E6F8-4C9A-9ED9-FE2929523E36}" type="presOf" srcId="{1B8F439A-E758-4DC4-9181-99DA9960165F}" destId="{232AE010-7879-4961-BD64-81AD6A21913D}" srcOrd="0" destOrd="0" presId="urn:microsoft.com/office/officeart/2011/layout/HexagonRadial"/>
    <dgm:cxn modelId="{226FC17A-7040-45C2-A542-95497E373BCD}" type="presParOf" srcId="{4B051C91-94A3-43C6-860F-285F091C7056}" destId="{A8D16129-ABA8-4215-B88E-A13471BC67EE}" srcOrd="0" destOrd="0" presId="urn:microsoft.com/office/officeart/2011/layout/HexagonRadial"/>
    <dgm:cxn modelId="{55439953-C57B-4005-ACCD-7F5EBF94CFEF}" type="presParOf" srcId="{4B051C91-94A3-43C6-860F-285F091C7056}" destId="{54A32F4A-5C63-4629-ACAE-AF9204CA9E1A}" srcOrd="1" destOrd="0" presId="urn:microsoft.com/office/officeart/2011/layout/HexagonRadial"/>
    <dgm:cxn modelId="{B9690D79-708B-4500-A13E-84F825405E14}" type="presParOf" srcId="{54A32F4A-5C63-4629-ACAE-AF9204CA9E1A}" destId="{2FF59D3E-9694-4C24-B076-61DE335C3EA3}" srcOrd="0" destOrd="0" presId="urn:microsoft.com/office/officeart/2011/layout/HexagonRadial"/>
    <dgm:cxn modelId="{A4D2DAE0-A093-4F5E-B264-8056657185E0}" type="presParOf" srcId="{4B051C91-94A3-43C6-860F-285F091C7056}" destId="{5A13561B-7792-4F3F-BB49-95D407431992}" srcOrd="2" destOrd="0" presId="urn:microsoft.com/office/officeart/2011/layout/HexagonRadial"/>
    <dgm:cxn modelId="{F67C9667-7DB8-4345-A806-D57D8A4F5D65}" type="presParOf" srcId="{4B051C91-94A3-43C6-860F-285F091C7056}" destId="{4BD92488-6E44-4B9F-AA97-7A6B962124F7}" srcOrd="3" destOrd="0" presId="urn:microsoft.com/office/officeart/2011/layout/HexagonRadial"/>
    <dgm:cxn modelId="{39A0D9B1-471F-4C87-A87D-B7BD0C449445}" type="presParOf" srcId="{4BD92488-6E44-4B9F-AA97-7A6B962124F7}" destId="{E992694B-A636-42A2-A9B7-1E7E5B2E174D}" srcOrd="0" destOrd="0" presId="urn:microsoft.com/office/officeart/2011/layout/HexagonRadial"/>
    <dgm:cxn modelId="{4439016B-54A1-40FB-89E8-295BDA6E2CAF}" type="presParOf" srcId="{4B051C91-94A3-43C6-860F-285F091C7056}" destId="{FBB92D49-76C2-4480-9844-2599DD4A0DEB}" srcOrd="4" destOrd="0" presId="urn:microsoft.com/office/officeart/2011/layout/HexagonRadial"/>
    <dgm:cxn modelId="{62E03209-CC48-4B87-90FA-FB51EBDFE26C}" type="presParOf" srcId="{4B051C91-94A3-43C6-860F-285F091C7056}" destId="{30A0B732-1D03-4E79-B24C-96AF7CD3B239}" srcOrd="5" destOrd="0" presId="urn:microsoft.com/office/officeart/2011/layout/HexagonRadial"/>
    <dgm:cxn modelId="{4FD10821-F926-45C8-9530-55DFE356BAFB}" type="presParOf" srcId="{30A0B732-1D03-4E79-B24C-96AF7CD3B239}" destId="{CC9DC1CE-217F-44AF-BBD3-ADE4CFC77F64}" srcOrd="0" destOrd="0" presId="urn:microsoft.com/office/officeart/2011/layout/HexagonRadial"/>
    <dgm:cxn modelId="{B9965744-7506-4DF2-A9D2-14828F7E182E}" type="presParOf" srcId="{4B051C91-94A3-43C6-860F-285F091C7056}" destId="{7F2B2C18-8E26-45A9-B4BA-BA6A18466482}" srcOrd="6" destOrd="0" presId="urn:microsoft.com/office/officeart/2011/layout/HexagonRadial"/>
    <dgm:cxn modelId="{56DACAED-8DFD-4A04-B0FB-2EFCEE166F2D}" type="presParOf" srcId="{4B051C91-94A3-43C6-860F-285F091C7056}" destId="{7EB2CF52-39F3-475D-BF5C-3079CDB34ADF}" srcOrd="7" destOrd="0" presId="urn:microsoft.com/office/officeart/2011/layout/HexagonRadial"/>
    <dgm:cxn modelId="{798AC38B-6D2C-45F9-9762-7C9149F213CA}" type="presParOf" srcId="{7EB2CF52-39F3-475D-BF5C-3079CDB34ADF}" destId="{74615427-016E-4FB3-B262-1AF76B7B7B2D}" srcOrd="0" destOrd="0" presId="urn:microsoft.com/office/officeart/2011/layout/HexagonRadial"/>
    <dgm:cxn modelId="{8AF08516-7D35-4D47-8689-D5922573C26D}" type="presParOf" srcId="{4B051C91-94A3-43C6-860F-285F091C7056}" destId="{45691966-1583-425E-B401-AB7EB05E5E5A}" srcOrd="8" destOrd="0" presId="urn:microsoft.com/office/officeart/2011/layout/HexagonRadial"/>
    <dgm:cxn modelId="{670602E8-91D9-4D44-A94D-A2C2E851947C}" type="presParOf" srcId="{4B051C91-94A3-43C6-860F-285F091C7056}" destId="{B4D37904-C025-4EDF-84F7-E4A9C38E5721}" srcOrd="9" destOrd="0" presId="urn:microsoft.com/office/officeart/2011/layout/HexagonRadial"/>
    <dgm:cxn modelId="{F6058932-43CE-4C8D-B261-E09E61F39CA1}" type="presParOf" srcId="{B4D37904-C025-4EDF-84F7-E4A9C38E5721}" destId="{5C71BD5C-00B4-4FAC-9276-74B9D5DE2173}" srcOrd="0" destOrd="0" presId="urn:microsoft.com/office/officeart/2011/layout/HexagonRadial"/>
    <dgm:cxn modelId="{33953251-6608-4935-801B-F0AB1CB8DCDE}" type="presParOf" srcId="{4B051C91-94A3-43C6-860F-285F091C7056}" destId="{232AE010-7879-4961-BD64-81AD6A21913D}" srcOrd="10" destOrd="0" presId="urn:microsoft.com/office/officeart/2011/layout/HexagonRadial"/>
    <dgm:cxn modelId="{F4426574-B155-4DE3-9793-C1895F616E97}" type="presParOf" srcId="{4B051C91-94A3-43C6-860F-285F091C7056}" destId="{82129735-68A5-4D1A-8D28-8BBF1B31A592}" srcOrd="11" destOrd="0" presId="urn:microsoft.com/office/officeart/2011/layout/HexagonRadial"/>
    <dgm:cxn modelId="{EFA692A3-85C5-4F95-ACC1-A13944D36FFD}" type="presParOf" srcId="{82129735-68A5-4D1A-8D28-8BBF1B31A592}" destId="{49E121D2-E5EB-4292-B3E2-DCB35A75D51C}" srcOrd="0" destOrd="0" presId="urn:microsoft.com/office/officeart/2011/layout/HexagonRadial"/>
    <dgm:cxn modelId="{5A4B02E1-F1E4-458D-8992-DE84538A7515}" type="presParOf" srcId="{4B051C91-94A3-43C6-860F-285F091C7056}" destId="{836F04D8-D78D-428F-8D82-EDE69681CF8C}"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2C6334-0885-4F7F-92DF-364A7A3ECB18}" type="doc">
      <dgm:prSet loTypeId="urn:microsoft.com/office/officeart/2005/8/layout/radial6" loCatId="cycle" qsTypeId="urn:microsoft.com/office/officeart/2005/8/quickstyle/3d1" qsCatId="3D" csTypeId="urn:microsoft.com/office/officeart/2005/8/colors/colorful2" csCatId="colorful" phldr="1"/>
      <dgm:spPr/>
      <dgm:t>
        <a:bodyPr/>
        <a:lstStyle/>
        <a:p>
          <a:endParaRPr lang="en-US"/>
        </a:p>
      </dgm:t>
    </dgm:pt>
    <dgm:pt modelId="{9F11AE9A-DFA9-4C27-899F-132DC2C6C246}">
      <dgm:prSet phldrT="[Text]"/>
      <dgm:spPr/>
      <dgm:t>
        <a:bodyPr/>
        <a:lstStyle/>
        <a:p>
          <a:r>
            <a:rPr lang="en-US" dirty="0" err="1"/>
            <a:t>DevSecOps</a:t>
          </a:r>
          <a:r>
            <a:rPr lang="en-US" dirty="0"/>
            <a:t> &amp; Automation </a:t>
          </a:r>
        </a:p>
      </dgm:t>
    </dgm:pt>
    <dgm:pt modelId="{A9712255-8CBD-474C-9B2C-FD5F2F3854A2}" type="parTrans" cxnId="{37B5083C-7FCA-428B-ADA9-BFAB7DF9685E}">
      <dgm:prSet/>
      <dgm:spPr/>
      <dgm:t>
        <a:bodyPr/>
        <a:lstStyle/>
        <a:p>
          <a:endParaRPr lang="en-US"/>
        </a:p>
      </dgm:t>
    </dgm:pt>
    <dgm:pt modelId="{90803D58-06F1-4AC8-85E8-2E88D304A9A4}" type="sibTrans" cxnId="{37B5083C-7FCA-428B-ADA9-BFAB7DF9685E}">
      <dgm:prSet/>
      <dgm:spPr/>
      <dgm:t>
        <a:bodyPr/>
        <a:lstStyle/>
        <a:p>
          <a:endParaRPr lang="en-US"/>
        </a:p>
      </dgm:t>
    </dgm:pt>
    <dgm:pt modelId="{F8057FCA-168B-4910-807A-D97643C706C7}">
      <dgm:prSet phldrT="[Text]" custT="1"/>
      <dgm:spPr/>
      <dgm:t>
        <a:bodyPr/>
        <a:lstStyle/>
        <a:p>
          <a:r>
            <a:rPr lang="en-US" sz="1200" b="1" dirty="0"/>
            <a:t>Governance &amp; Collaboration</a:t>
          </a:r>
        </a:p>
      </dgm:t>
    </dgm:pt>
    <dgm:pt modelId="{D82ED824-4577-4DEC-B650-030E19F3DF66}" type="parTrans" cxnId="{E70F2D19-91C4-4623-9BEA-95D3BFB54EF5}">
      <dgm:prSet/>
      <dgm:spPr/>
      <dgm:t>
        <a:bodyPr/>
        <a:lstStyle/>
        <a:p>
          <a:endParaRPr lang="en-US"/>
        </a:p>
      </dgm:t>
    </dgm:pt>
    <dgm:pt modelId="{D4211E06-6D4F-41BB-B596-E453282B6736}" type="sibTrans" cxnId="{E70F2D19-91C4-4623-9BEA-95D3BFB54EF5}">
      <dgm:prSet/>
      <dgm:spPr/>
      <dgm:t>
        <a:bodyPr/>
        <a:lstStyle/>
        <a:p>
          <a:endParaRPr lang="en-US"/>
        </a:p>
      </dgm:t>
    </dgm:pt>
    <dgm:pt modelId="{3444179A-4E5C-48DF-8880-17951774A723}">
      <dgm:prSet phldrT="[Text]" custT="1"/>
      <dgm:spPr/>
      <dgm:t>
        <a:bodyPr/>
        <a:lstStyle/>
        <a:p>
          <a:r>
            <a:rPr lang="en-US" sz="1200" b="1" dirty="0"/>
            <a:t>Product Centricity</a:t>
          </a:r>
        </a:p>
      </dgm:t>
    </dgm:pt>
    <dgm:pt modelId="{7176761F-4208-4A01-B9A4-1777C85A4716}" type="parTrans" cxnId="{10CA7CBB-ACE9-4D9E-A911-F17297D9A6D5}">
      <dgm:prSet/>
      <dgm:spPr/>
      <dgm:t>
        <a:bodyPr/>
        <a:lstStyle/>
        <a:p>
          <a:endParaRPr lang="en-US"/>
        </a:p>
      </dgm:t>
    </dgm:pt>
    <dgm:pt modelId="{E4044080-6DFA-40B1-AF6F-A90151DE04FB}" type="sibTrans" cxnId="{10CA7CBB-ACE9-4D9E-A911-F17297D9A6D5}">
      <dgm:prSet/>
      <dgm:spPr/>
      <dgm:t>
        <a:bodyPr/>
        <a:lstStyle/>
        <a:p>
          <a:endParaRPr lang="en-US"/>
        </a:p>
      </dgm:t>
    </dgm:pt>
    <dgm:pt modelId="{4CDA489C-7D01-4C45-8770-8DB13EC248A5}">
      <dgm:prSet phldrT="[Text]" custT="1"/>
      <dgm:spPr/>
      <dgm:t>
        <a:bodyPr/>
        <a:lstStyle/>
        <a:p>
          <a:r>
            <a:rPr lang="en-US" sz="1200" b="1" dirty="0"/>
            <a:t>Rewards</a:t>
          </a:r>
          <a:endParaRPr lang="en-US" sz="1300" b="1" dirty="0"/>
        </a:p>
      </dgm:t>
    </dgm:pt>
    <dgm:pt modelId="{6709C2A6-04B3-45CC-AA84-70C53A2EBD00}" type="parTrans" cxnId="{13F570D3-BF81-4031-8C7C-7CDE6C324F80}">
      <dgm:prSet/>
      <dgm:spPr/>
      <dgm:t>
        <a:bodyPr/>
        <a:lstStyle/>
        <a:p>
          <a:endParaRPr lang="en-US"/>
        </a:p>
      </dgm:t>
    </dgm:pt>
    <dgm:pt modelId="{69212758-066F-4C8E-9BDC-BEA421AC1D9F}" type="sibTrans" cxnId="{13F570D3-BF81-4031-8C7C-7CDE6C324F80}">
      <dgm:prSet/>
      <dgm:spPr/>
      <dgm:t>
        <a:bodyPr/>
        <a:lstStyle/>
        <a:p>
          <a:endParaRPr lang="en-US"/>
        </a:p>
      </dgm:t>
    </dgm:pt>
    <dgm:pt modelId="{1B8F439A-E758-4DC4-9181-99DA9960165F}">
      <dgm:prSet phldrT="[Text]" custT="1"/>
      <dgm:spPr/>
      <dgm:t>
        <a:bodyPr/>
        <a:lstStyle/>
        <a:p>
          <a:r>
            <a:rPr lang="en-US" sz="1200" b="1" dirty="0"/>
            <a:t>Training &amp; upskilling</a:t>
          </a:r>
        </a:p>
      </dgm:t>
    </dgm:pt>
    <dgm:pt modelId="{D02AFBCF-2A13-4967-909C-5DCCE8F0CCB0}" type="parTrans" cxnId="{1B651102-E1D1-4FD6-944C-DF0587D571CB}">
      <dgm:prSet/>
      <dgm:spPr/>
      <dgm:t>
        <a:bodyPr/>
        <a:lstStyle/>
        <a:p>
          <a:endParaRPr lang="en-US"/>
        </a:p>
      </dgm:t>
    </dgm:pt>
    <dgm:pt modelId="{2A10E579-EA34-48D3-9F3B-BA6E4A6E2F80}" type="sibTrans" cxnId="{1B651102-E1D1-4FD6-944C-DF0587D571CB}">
      <dgm:prSet/>
      <dgm:spPr/>
      <dgm:t>
        <a:bodyPr/>
        <a:lstStyle/>
        <a:p>
          <a:endParaRPr lang="en-US"/>
        </a:p>
      </dgm:t>
    </dgm:pt>
    <dgm:pt modelId="{45A948DB-7064-455C-B487-AE803EB0FC07}">
      <dgm:prSet phldrT="[Text]" custT="1"/>
      <dgm:spPr/>
      <dgm:t>
        <a:bodyPr/>
        <a:lstStyle/>
        <a:p>
          <a:r>
            <a:rPr lang="en-US" sz="1200" b="1" dirty="0"/>
            <a:t>Communication</a:t>
          </a:r>
        </a:p>
      </dgm:t>
    </dgm:pt>
    <dgm:pt modelId="{F2616EF1-3DC6-442C-83EC-4D72FF340AEE}" type="parTrans" cxnId="{57C6669E-6C74-4E27-B8FF-90632680AE8A}">
      <dgm:prSet/>
      <dgm:spPr/>
      <dgm:t>
        <a:bodyPr/>
        <a:lstStyle/>
        <a:p>
          <a:endParaRPr lang="en-US"/>
        </a:p>
      </dgm:t>
    </dgm:pt>
    <dgm:pt modelId="{3D2A8A77-786A-4431-BC67-135BFFF67542}" type="sibTrans" cxnId="{57C6669E-6C74-4E27-B8FF-90632680AE8A}">
      <dgm:prSet/>
      <dgm:spPr/>
      <dgm:t>
        <a:bodyPr/>
        <a:lstStyle/>
        <a:p>
          <a:endParaRPr lang="en-US"/>
        </a:p>
      </dgm:t>
    </dgm:pt>
    <dgm:pt modelId="{13B809AE-A908-4D5A-A926-7ADBFCEE8A91}" type="pres">
      <dgm:prSet presAssocID="{B02C6334-0885-4F7F-92DF-364A7A3ECB18}" presName="Name0" presStyleCnt="0">
        <dgm:presLayoutVars>
          <dgm:chMax val="1"/>
          <dgm:dir/>
          <dgm:animLvl val="ctr"/>
          <dgm:resizeHandles val="exact"/>
        </dgm:presLayoutVars>
      </dgm:prSet>
      <dgm:spPr/>
    </dgm:pt>
    <dgm:pt modelId="{811A6522-60FD-4A8C-81B0-7C70DB5EC19B}" type="pres">
      <dgm:prSet presAssocID="{9F11AE9A-DFA9-4C27-899F-132DC2C6C246}" presName="centerShape" presStyleLbl="node0" presStyleIdx="0" presStyleCnt="1"/>
      <dgm:spPr/>
    </dgm:pt>
    <dgm:pt modelId="{95F75E29-146C-4AC2-BC71-1750B80B2FD8}" type="pres">
      <dgm:prSet presAssocID="{F8057FCA-168B-4910-807A-D97643C706C7}" presName="node" presStyleLbl="node1" presStyleIdx="0" presStyleCnt="5">
        <dgm:presLayoutVars>
          <dgm:bulletEnabled val="1"/>
        </dgm:presLayoutVars>
      </dgm:prSet>
      <dgm:spPr/>
    </dgm:pt>
    <dgm:pt modelId="{F3A6E107-5F08-4F0F-BE5A-BC626E7302B1}" type="pres">
      <dgm:prSet presAssocID="{F8057FCA-168B-4910-807A-D97643C706C7}" presName="dummy" presStyleCnt="0"/>
      <dgm:spPr/>
    </dgm:pt>
    <dgm:pt modelId="{30F42158-E6DF-46D2-96D4-62A1297382FA}" type="pres">
      <dgm:prSet presAssocID="{D4211E06-6D4F-41BB-B596-E453282B6736}" presName="sibTrans" presStyleLbl="sibTrans2D1" presStyleIdx="0" presStyleCnt="5"/>
      <dgm:spPr/>
    </dgm:pt>
    <dgm:pt modelId="{7E3EEE23-B814-4F43-9814-B0C560D1F48F}" type="pres">
      <dgm:prSet presAssocID="{3444179A-4E5C-48DF-8880-17951774A723}" presName="node" presStyleLbl="node1" presStyleIdx="1" presStyleCnt="5" custRadScaleRad="94186" custRadScaleInc="-3378">
        <dgm:presLayoutVars>
          <dgm:bulletEnabled val="1"/>
        </dgm:presLayoutVars>
      </dgm:prSet>
      <dgm:spPr/>
    </dgm:pt>
    <dgm:pt modelId="{BEA0EBC6-37F6-4817-9A78-F7DE91486B19}" type="pres">
      <dgm:prSet presAssocID="{3444179A-4E5C-48DF-8880-17951774A723}" presName="dummy" presStyleCnt="0"/>
      <dgm:spPr/>
    </dgm:pt>
    <dgm:pt modelId="{D3F4040B-07EB-4962-9009-4E6CA31FA938}" type="pres">
      <dgm:prSet presAssocID="{E4044080-6DFA-40B1-AF6F-A90151DE04FB}" presName="sibTrans" presStyleLbl="sibTrans2D1" presStyleIdx="1" presStyleCnt="5"/>
      <dgm:spPr/>
    </dgm:pt>
    <dgm:pt modelId="{8B951D1F-0A6C-486B-B46C-56D1D49E4A57}" type="pres">
      <dgm:prSet presAssocID="{4CDA489C-7D01-4C45-8770-8DB13EC248A5}" presName="node" presStyleLbl="node1" presStyleIdx="2" presStyleCnt="5">
        <dgm:presLayoutVars>
          <dgm:bulletEnabled val="1"/>
        </dgm:presLayoutVars>
      </dgm:prSet>
      <dgm:spPr/>
    </dgm:pt>
    <dgm:pt modelId="{A6BCD6D9-9D6E-4516-9D34-6708ADDE0D48}" type="pres">
      <dgm:prSet presAssocID="{4CDA489C-7D01-4C45-8770-8DB13EC248A5}" presName="dummy" presStyleCnt="0"/>
      <dgm:spPr/>
    </dgm:pt>
    <dgm:pt modelId="{51B2FF5B-1E56-4034-B0AF-177D8CB83014}" type="pres">
      <dgm:prSet presAssocID="{69212758-066F-4C8E-9BDC-BEA421AC1D9F}" presName="sibTrans" presStyleLbl="sibTrans2D1" presStyleIdx="2" presStyleCnt="5"/>
      <dgm:spPr/>
    </dgm:pt>
    <dgm:pt modelId="{F319103A-1A4E-4092-B24A-A4EC61E48E00}" type="pres">
      <dgm:prSet presAssocID="{1B8F439A-E758-4DC4-9181-99DA9960165F}" presName="node" presStyleLbl="node1" presStyleIdx="3" presStyleCnt="5" custScaleX="107094">
        <dgm:presLayoutVars>
          <dgm:bulletEnabled val="1"/>
        </dgm:presLayoutVars>
      </dgm:prSet>
      <dgm:spPr/>
    </dgm:pt>
    <dgm:pt modelId="{3D686CF4-9411-47D9-947D-77B787E44660}" type="pres">
      <dgm:prSet presAssocID="{1B8F439A-E758-4DC4-9181-99DA9960165F}" presName="dummy" presStyleCnt="0"/>
      <dgm:spPr/>
    </dgm:pt>
    <dgm:pt modelId="{843CE3E7-B8A9-4BE3-8495-05FB175C225B}" type="pres">
      <dgm:prSet presAssocID="{2A10E579-EA34-48D3-9F3B-BA6E4A6E2F80}" presName="sibTrans" presStyleLbl="sibTrans2D1" presStyleIdx="3" presStyleCnt="5"/>
      <dgm:spPr/>
    </dgm:pt>
    <dgm:pt modelId="{CDC3218D-2674-4505-9B6F-C7431855BCC8}" type="pres">
      <dgm:prSet presAssocID="{45A948DB-7064-455C-B487-AE803EB0FC07}" presName="node" presStyleLbl="node1" presStyleIdx="4" presStyleCnt="5" custScaleX="123837">
        <dgm:presLayoutVars>
          <dgm:bulletEnabled val="1"/>
        </dgm:presLayoutVars>
      </dgm:prSet>
      <dgm:spPr/>
    </dgm:pt>
    <dgm:pt modelId="{9194620A-6645-48C7-BDA2-9764325F2ADC}" type="pres">
      <dgm:prSet presAssocID="{45A948DB-7064-455C-B487-AE803EB0FC07}" presName="dummy" presStyleCnt="0"/>
      <dgm:spPr/>
    </dgm:pt>
    <dgm:pt modelId="{4BA2AC7C-F4A5-402B-99AE-892914323B21}" type="pres">
      <dgm:prSet presAssocID="{3D2A8A77-786A-4431-BC67-135BFFF67542}" presName="sibTrans" presStyleLbl="sibTrans2D1" presStyleIdx="4" presStyleCnt="5"/>
      <dgm:spPr/>
    </dgm:pt>
  </dgm:ptLst>
  <dgm:cxnLst>
    <dgm:cxn modelId="{1B651102-E1D1-4FD6-944C-DF0587D571CB}" srcId="{9F11AE9A-DFA9-4C27-899F-132DC2C6C246}" destId="{1B8F439A-E758-4DC4-9181-99DA9960165F}" srcOrd="3" destOrd="0" parTransId="{D02AFBCF-2A13-4967-909C-5DCCE8F0CCB0}" sibTransId="{2A10E579-EA34-48D3-9F3B-BA6E4A6E2F80}"/>
    <dgm:cxn modelId="{E70F2D19-91C4-4623-9BEA-95D3BFB54EF5}" srcId="{9F11AE9A-DFA9-4C27-899F-132DC2C6C246}" destId="{F8057FCA-168B-4910-807A-D97643C706C7}" srcOrd="0" destOrd="0" parTransId="{D82ED824-4577-4DEC-B650-030E19F3DF66}" sibTransId="{D4211E06-6D4F-41BB-B596-E453282B6736}"/>
    <dgm:cxn modelId="{3235CA2C-84B5-4544-BF8C-5AEDD9271EAA}" type="presOf" srcId="{1B8F439A-E758-4DC4-9181-99DA9960165F}" destId="{F319103A-1A4E-4092-B24A-A4EC61E48E00}" srcOrd="0" destOrd="0" presId="urn:microsoft.com/office/officeart/2005/8/layout/radial6"/>
    <dgm:cxn modelId="{C8D2D631-DCCB-46A6-8432-7A09E7099061}" type="presOf" srcId="{4CDA489C-7D01-4C45-8770-8DB13EC248A5}" destId="{8B951D1F-0A6C-486B-B46C-56D1D49E4A57}" srcOrd="0" destOrd="0" presId="urn:microsoft.com/office/officeart/2005/8/layout/radial6"/>
    <dgm:cxn modelId="{37B5083C-7FCA-428B-ADA9-BFAB7DF9685E}" srcId="{B02C6334-0885-4F7F-92DF-364A7A3ECB18}" destId="{9F11AE9A-DFA9-4C27-899F-132DC2C6C246}" srcOrd="0" destOrd="0" parTransId="{A9712255-8CBD-474C-9B2C-FD5F2F3854A2}" sibTransId="{90803D58-06F1-4AC8-85E8-2E88D304A9A4}"/>
    <dgm:cxn modelId="{087AD854-4CAB-42C9-8DC2-6EE53131F9A1}" type="presOf" srcId="{3D2A8A77-786A-4431-BC67-135BFFF67542}" destId="{4BA2AC7C-F4A5-402B-99AE-892914323B21}" srcOrd="0" destOrd="0" presId="urn:microsoft.com/office/officeart/2005/8/layout/radial6"/>
    <dgm:cxn modelId="{FBBC9C7A-2AC4-4430-9405-E819D6F9EFB8}" type="presOf" srcId="{45A948DB-7064-455C-B487-AE803EB0FC07}" destId="{CDC3218D-2674-4505-9B6F-C7431855BCC8}" srcOrd="0" destOrd="0" presId="urn:microsoft.com/office/officeart/2005/8/layout/radial6"/>
    <dgm:cxn modelId="{A9843A84-74B3-410E-8CE3-1BE39C7A29C6}" type="presOf" srcId="{F8057FCA-168B-4910-807A-D97643C706C7}" destId="{95F75E29-146C-4AC2-BC71-1750B80B2FD8}" srcOrd="0" destOrd="0" presId="urn:microsoft.com/office/officeart/2005/8/layout/radial6"/>
    <dgm:cxn modelId="{6CE12F8F-1B30-4918-9634-478748B7A0D5}" type="presOf" srcId="{3444179A-4E5C-48DF-8880-17951774A723}" destId="{7E3EEE23-B814-4F43-9814-B0C560D1F48F}" srcOrd="0" destOrd="0" presId="urn:microsoft.com/office/officeart/2005/8/layout/radial6"/>
    <dgm:cxn modelId="{E0103E96-C0C2-498B-A54B-DBDA0BC54C2E}" type="presOf" srcId="{D4211E06-6D4F-41BB-B596-E453282B6736}" destId="{30F42158-E6DF-46D2-96D4-62A1297382FA}" srcOrd="0" destOrd="0" presId="urn:microsoft.com/office/officeart/2005/8/layout/radial6"/>
    <dgm:cxn modelId="{57C6669E-6C74-4E27-B8FF-90632680AE8A}" srcId="{9F11AE9A-DFA9-4C27-899F-132DC2C6C246}" destId="{45A948DB-7064-455C-B487-AE803EB0FC07}" srcOrd="4" destOrd="0" parTransId="{F2616EF1-3DC6-442C-83EC-4D72FF340AEE}" sibTransId="{3D2A8A77-786A-4431-BC67-135BFFF67542}"/>
    <dgm:cxn modelId="{10CA7CBB-ACE9-4D9E-A911-F17297D9A6D5}" srcId="{9F11AE9A-DFA9-4C27-899F-132DC2C6C246}" destId="{3444179A-4E5C-48DF-8880-17951774A723}" srcOrd="1" destOrd="0" parTransId="{7176761F-4208-4A01-B9A4-1777C85A4716}" sibTransId="{E4044080-6DFA-40B1-AF6F-A90151DE04FB}"/>
    <dgm:cxn modelId="{08EB5CBF-80E2-4727-BEC1-9FF51ECC855D}" type="presOf" srcId="{69212758-066F-4C8E-9BDC-BEA421AC1D9F}" destId="{51B2FF5B-1E56-4034-B0AF-177D8CB83014}" srcOrd="0" destOrd="0" presId="urn:microsoft.com/office/officeart/2005/8/layout/radial6"/>
    <dgm:cxn modelId="{EE5CBEBF-23B4-4B36-B979-BB0A3097F60B}" type="presOf" srcId="{E4044080-6DFA-40B1-AF6F-A90151DE04FB}" destId="{D3F4040B-07EB-4962-9009-4E6CA31FA938}" srcOrd="0" destOrd="0" presId="urn:microsoft.com/office/officeart/2005/8/layout/radial6"/>
    <dgm:cxn modelId="{13F570D3-BF81-4031-8C7C-7CDE6C324F80}" srcId="{9F11AE9A-DFA9-4C27-899F-132DC2C6C246}" destId="{4CDA489C-7D01-4C45-8770-8DB13EC248A5}" srcOrd="2" destOrd="0" parTransId="{6709C2A6-04B3-45CC-AA84-70C53A2EBD00}" sibTransId="{69212758-066F-4C8E-9BDC-BEA421AC1D9F}"/>
    <dgm:cxn modelId="{978B66E6-D349-49D9-9CAF-AC6E96E923B1}" type="presOf" srcId="{9F11AE9A-DFA9-4C27-899F-132DC2C6C246}" destId="{811A6522-60FD-4A8C-81B0-7C70DB5EC19B}" srcOrd="0" destOrd="0" presId="urn:microsoft.com/office/officeart/2005/8/layout/radial6"/>
    <dgm:cxn modelId="{8AAE62F0-A3D8-4AEF-8861-F8E088E32C86}" type="presOf" srcId="{B02C6334-0885-4F7F-92DF-364A7A3ECB18}" destId="{13B809AE-A908-4D5A-A926-7ADBFCEE8A91}" srcOrd="0" destOrd="0" presId="urn:microsoft.com/office/officeart/2005/8/layout/radial6"/>
    <dgm:cxn modelId="{43B9DFF0-E1BF-4C09-9629-B1DC6D5F2611}" type="presOf" srcId="{2A10E579-EA34-48D3-9F3B-BA6E4A6E2F80}" destId="{843CE3E7-B8A9-4BE3-8495-05FB175C225B}" srcOrd="0" destOrd="0" presId="urn:microsoft.com/office/officeart/2005/8/layout/radial6"/>
    <dgm:cxn modelId="{ABB22FC7-CA88-4A28-81ED-6A0F37C39BC2}" type="presParOf" srcId="{13B809AE-A908-4D5A-A926-7ADBFCEE8A91}" destId="{811A6522-60FD-4A8C-81B0-7C70DB5EC19B}" srcOrd="0" destOrd="0" presId="urn:microsoft.com/office/officeart/2005/8/layout/radial6"/>
    <dgm:cxn modelId="{442BF91D-5670-4F15-8F9B-8CBC7666C52B}" type="presParOf" srcId="{13B809AE-A908-4D5A-A926-7ADBFCEE8A91}" destId="{95F75E29-146C-4AC2-BC71-1750B80B2FD8}" srcOrd="1" destOrd="0" presId="urn:microsoft.com/office/officeart/2005/8/layout/radial6"/>
    <dgm:cxn modelId="{2A583290-C1F3-41E7-BF86-81B1BA449FB9}" type="presParOf" srcId="{13B809AE-A908-4D5A-A926-7ADBFCEE8A91}" destId="{F3A6E107-5F08-4F0F-BE5A-BC626E7302B1}" srcOrd="2" destOrd="0" presId="urn:microsoft.com/office/officeart/2005/8/layout/radial6"/>
    <dgm:cxn modelId="{C8399485-9CD4-48F3-A4C4-C803931B4E17}" type="presParOf" srcId="{13B809AE-A908-4D5A-A926-7ADBFCEE8A91}" destId="{30F42158-E6DF-46D2-96D4-62A1297382FA}" srcOrd="3" destOrd="0" presId="urn:microsoft.com/office/officeart/2005/8/layout/radial6"/>
    <dgm:cxn modelId="{DEC1E97D-9FA5-4B5A-AFE7-30E6BC97C516}" type="presParOf" srcId="{13B809AE-A908-4D5A-A926-7ADBFCEE8A91}" destId="{7E3EEE23-B814-4F43-9814-B0C560D1F48F}" srcOrd="4" destOrd="0" presId="urn:microsoft.com/office/officeart/2005/8/layout/radial6"/>
    <dgm:cxn modelId="{E068CA4F-6735-46F9-8920-F3EDCD4F6C9E}" type="presParOf" srcId="{13B809AE-A908-4D5A-A926-7ADBFCEE8A91}" destId="{BEA0EBC6-37F6-4817-9A78-F7DE91486B19}" srcOrd="5" destOrd="0" presId="urn:microsoft.com/office/officeart/2005/8/layout/radial6"/>
    <dgm:cxn modelId="{4A3F3094-E000-4839-9BA5-477FB434C3A2}" type="presParOf" srcId="{13B809AE-A908-4D5A-A926-7ADBFCEE8A91}" destId="{D3F4040B-07EB-4962-9009-4E6CA31FA938}" srcOrd="6" destOrd="0" presId="urn:microsoft.com/office/officeart/2005/8/layout/radial6"/>
    <dgm:cxn modelId="{9B0C8789-D180-4FA6-875F-98AB615211DD}" type="presParOf" srcId="{13B809AE-A908-4D5A-A926-7ADBFCEE8A91}" destId="{8B951D1F-0A6C-486B-B46C-56D1D49E4A57}" srcOrd="7" destOrd="0" presId="urn:microsoft.com/office/officeart/2005/8/layout/radial6"/>
    <dgm:cxn modelId="{0F4A3FB8-F59C-4621-B185-95DE2FA3C840}" type="presParOf" srcId="{13B809AE-A908-4D5A-A926-7ADBFCEE8A91}" destId="{A6BCD6D9-9D6E-4516-9D34-6708ADDE0D48}" srcOrd="8" destOrd="0" presId="urn:microsoft.com/office/officeart/2005/8/layout/radial6"/>
    <dgm:cxn modelId="{37715495-BA90-4A49-8E7C-E0E2A4E265F7}" type="presParOf" srcId="{13B809AE-A908-4D5A-A926-7ADBFCEE8A91}" destId="{51B2FF5B-1E56-4034-B0AF-177D8CB83014}" srcOrd="9" destOrd="0" presId="urn:microsoft.com/office/officeart/2005/8/layout/radial6"/>
    <dgm:cxn modelId="{3DD1ED8A-DEDC-48AD-96F7-407BF8755A9D}" type="presParOf" srcId="{13B809AE-A908-4D5A-A926-7ADBFCEE8A91}" destId="{F319103A-1A4E-4092-B24A-A4EC61E48E00}" srcOrd="10" destOrd="0" presId="urn:microsoft.com/office/officeart/2005/8/layout/radial6"/>
    <dgm:cxn modelId="{52FD3440-E58A-4D55-ADF8-CD87D5ED7658}" type="presParOf" srcId="{13B809AE-A908-4D5A-A926-7ADBFCEE8A91}" destId="{3D686CF4-9411-47D9-947D-77B787E44660}" srcOrd="11" destOrd="0" presId="urn:microsoft.com/office/officeart/2005/8/layout/radial6"/>
    <dgm:cxn modelId="{D97467B2-0E30-4EA2-BF83-607B053E29EB}" type="presParOf" srcId="{13B809AE-A908-4D5A-A926-7ADBFCEE8A91}" destId="{843CE3E7-B8A9-4BE3-8495-05FB175C225B}" srcOrd="12" destOrd="0" presId="urn:microsoft.com/office/officeart/2005/8/layout/radial6"/>
    <dgm:cxn modelId="{0863523E-EF81-4E16-9ABB-9FDBE5C22701}" type="presParOf" srcId="{13B809AE-A908-4D5A-A926-7ADBFCEE8A91}" destId="{CDC3218D-2674-4505-9B6F-C7431855BCC8}" srcOrd="13" destOrd="0" presId="urn:microsoft.com/office/officeart/2005/8/layout/radial6"/>
    <dgm:cxn modelId="{DEB70B02-BC20-4B76-9D6F-29D6121965E7}" type="presParOf" srcId="{13B809AE-A908-4D5A-A926-7ADBFCEE8A91}" destId="{9194620A-6645-48C7-BDA2-9764325F2ADC}" srcOrd="14" destOrd="0" presId="urn:microsoft.com/office/officeart/2005/8/layout/radial6"/>
    <dgm:cxn modelId="{97F2BC9A-BE42-45CC-A931-2A9E20B47827}" type="presParOf" srcId="{13B809AE-A908-4D5A-A926-7ADBFCEE8A91}" destId="{4BA2AC7C-F4A5-402B-99AE-892914323B21}"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16129-ABA8-4215-B88E-A13471BC67EE}">
      <dsp:nvSpPr>
        <dsp:cNvPr id="0" name=""/>
        <dsp:cNvSpPr/>
      </dsp:nvSpPr>
      <dsp:spPr>
        <a:xfrm>
          <a:off x="2952810" y="1748061"/>
          <a:ext cx="2221862" cy="1922001"/>
        </a:xfrm>
        <a:prstGeom prst="hexagon">
          <a:avLst>
            <a:gd name="adj" fmla="val 28570"/>
            <a:gd name="vf" fmla="val 11547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Product Efficiency</a:t>
          </a:r>
        </a:p>
      </dsp:txBody>
      <dsp:txXfrm>
        <a:off x="3321004" y="2066564"/>
        <a:ext cx="1485474" cy="1284995"/>
      </dsp:txXfrm>
    </dsp:sp>
    <dsp:sp modelId="{E992694B-A636-42A2-A9B7-1E7E5B2E174D}">
      <dsp:nvSpPr>
        <dsp:cNvPr id="0" name=""/>
        <dsp:cNvSpPr/>
      </dsp:nvSpPr>
      <dsp:spPr>
        <a:xfrm>
          <a:off x="4344123" y="828514"/>
          <a:ext cx="838302" cy="722308"/>
        </a:xfrm>
        <a:prstGeom prst="hexagon">
          <a:avLst>
            <a:gd name="adj" fmla="val 28900"/>
            <a:gd name="vf" fmla="val 115470"/>
          </a:avLst>
        </a:prstGeom>
        <a:solidFill>
          <a:schemeClr val="accent2">
            <a:tint val="40000"/>
            <a:hueOff val="0"/>
            <a:satOff val="0"/>
            <a:lumOff val="0"/>
            <a:alphaOff val="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A13561B-7792-4F3F-BB49-95D407431992}">
      <dsp:nvSpPr>
        <dsp:cNvPr id="0" name=""/>
        <dsp:cNvSpPr/>
      </dsp:nvSpPr>
      <dsp:spPr>
        <a:xfrm>
          <a:off x="3157475" y="0"/>
          <a:ext cx="1820800" cy="1575206"/>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Compliance</a:t>
          </a:r>
        </a:p>
      </dsp:txBody>
      <dsp:txXfrm>
        <a:off x="3459220" y="261045"/>
        <a:ext cx="1217310" cy="1053116"/>
      </dsp:txXfrm>
    </dsp:sp>
    <dsp:sp modelId="{CC9DC1CE-217F-44AF-BBD3-ADE4CFC77F64}">
      <dsp:nvSpPr>
        <dsp:cNvPr id="0" name=""/>
        <dsp:cNvSpPr/>
      </dsp:nvSpPr>
      <dsp:spPr>
        <a:xfrm>
          <a:off x="5322487" y="2178846"/>
          <a:ext cx="838302" cy="722308"/>
        </a:xfrm>
        <a:prstGeom prst="hexagon">
          <a:avLst>
            <a:gd name="adj" fmla="val 28900"/>
            <a:gd name="vf" fmla="val 115470"/>
          </a:avLst>
        </a:prstGeom>
        <a:solidFill>
          <a:schemeClr val="accent2">
            <a:tint val="40000"/>
            <a:hueOff val="0"/>
            <a:satOff val="0"/>
            <a:lumOff val="0"/>
            <a:alphaOff val="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FBB92D49-76C2-4480-9844-2599DD4A0DEB}">
      <dsp:nvSpPr>
        <dsp:cNvPr id="0" name=""/>
        <dsp:cNvSpPr/>
      </dsp:nvSpPr>
      <dsp:spPr>
        <a:xfrm>
          <a:off x="4868001" y="968857"/>
          <a:ext cx="1820800" cy="1575206"/>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Tech Debt</a:t>
          </a:r>
        </a:p>
      </dsp:txBody>
      <dsp:txXfrm>
        <a:off x="5169746" y="1229902"/>
        <a:ext cx="1217310" cy="1053116"/>
      </dsp:txXfrm>
    </dsp:sp>
    <dsp:sp modelId="{74615427-016E-4FB3-B262-1AF76B7B7B2D}">
      <dsp:nvSpPr>
        <dsp:cNvPr id="0" name=""/>
        <dsp:cNvSpPr/>
      </dsp:nvSpPr>
      <dsp:spPr>
        <a:xfrm>
          <a:off x="4642852" y="3703117"/>
          <a:ext cx="838302" cy="722308"/>
        </a:xfrm>
        <a:prstGeom prst="hexagon">
          <a:avLst>
            <a:gd name="adj" fmla="val 28900"/>
            <a:gd name="vf" fmla="val 115470"/>
          </a:avLst>
        </a:prstGeom>
        <a:solidFill>
          <a:schemeClr val="accent2">
            <a:tint val="40000"/>
            <a:hueOff val="0"/>
            <a:satOff val="0"/>
            <a:lumOff val="0"/>
            <a:alphaOff val="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F2B2C18-8E26-45A9-B4BA-BA6A18466482}">
      <dsp:nvSpPr>
        <dsp:cNvPr id="0" name=""/>
        <dsp:cNvSpPr/>
      </dsp:nvSpPr>
      <dsp:spPr>
        <a:xfrm>
          <a:off x="4827361" y="2873519"/>
          <a:ext cx="1820800" cy="1575206"/>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Compute</a:t>
          </a:r>
        </a:p>
      </dsp:txBody>
      <dsp:txXfrm>
        <a:off x="5129106" y="3134564"/>
        <a:ext cx="1217310" cy="1053116"/>
      </dsp:txXfrm>
    </dsp:sp>
    <dsp:sp modelId="{5C71BD5C-00B4-4FAC-9276-74B9D5DE2173}">
      <dsp:nvSpPr>
        <dsp:cNvPr id="0" name=""/>
        <dsp:cNvSpPr/>
      </dsp:nvSpPr>
      <dsp:spPr>
        <a:xfrm>
          <a:off x="2956944" y="3861342"/>
          <a:ext cx="838302" cy="722308"/>
        </a:xfrm>
        <a:prstGeom prst="hexagon">
          <a:avLst>
            <a:gd name="adj" fmla="val 28900"/>
            <a:gd name="vf" fmla="val 115470"/>
          </a:avLst>
        </a:prstGeom>
        <a:solidFill>
          <a:schemeClr val="accent2">
            <a:tint val="40000"/>
            <a:hueOff val="0"/>
            <a:satOff val="0"/>
            <a:lumOff val="0"/>
            <a:alphaOff val="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5691966-1583-425E-B401-AB7EB05E5E5A}">
      <dsp:nvSpPr>
        <dsp:cNvPr id="0" name=""/>
        <dsp:cNvSpPr/>
      </dsp:nvSpPr>
      <dsp:spPr>
        <a:xfrm>
          <a:off x="3157475" y="3843460"/>
          <a:ext cx="1820800" cy="1575206"/>
        </a:xfrm>
        <a:prstGeom prst="hexagon">
          <a:avLst>
            <a:gd name="adj" fmla="val 28570"/>
            <a:gd name="vf" fmla="val 115470"/>
          </a:avLst>
        </a:prstGeom>
        <a:solidFill>
          <a:schemeClr val="accent3">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err="1"/>
            <a:t>DevSecOps</a:t>
          </a:r>
          <a:r>
            <a:rPr lang="en-US" sz="1700" kern="1200" dirty="0"/>
            <a:t> &amp; Automation</a:t>
          </a:r>
        </a:p>
      </dsp:txBody>
      <dsp:txXfrm>
        <a:off x="3459220" y="4104505"/>
        <a:ext cx="1217310" cy="1053116"/>
      </dsp:txXfrm>
    </dsp:sp>
    <dsp:sp modelId="{49E121D2-E5EB-4292-B3E2-DCB35A75D51C}">
      <dsp:nvSpPr>
        <dsp:cNvPr id="0" name=""/>
        <dsp:cNvSpPr/>
      </dsp:nvSpPr>
      <dsp:spPr>
        <a:xfrm>
          <a:off x="1962559" y="2511552"/>
          <a:ext cx="838302" cy="722308"/>
        </a:xfrm>
        <a:prstGeom prst="hexagon">
          <a:avLst>
            <a:gd name="adj" fmla="val 28900"/>
            <a:gd name="vf" fmla="val 115470"/>
          </a:avLst>
        </a:prstGeom>
        <a:solidFill>
          <a:schemeClr val="accent2">
            <a:tint val="40000"/>
            <a:hueOff val="0"/>
            <a:satOff val="0"/>
            <a:lumOff val="0"/>
            <a:alphaOff val="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32AE010-7879-4961-BD64-81AD6A21913D}">
      <dsp:nvSpPr>
        <dsp:cNvPr id="0" name=""/>
        <dsp:cNvSpPr/>
      </dsp:nvSpPr>
      <dsp:spPr>
        <a:xfrm>
          <a:off x="1479837" y="2874602"/>
          <a:ext cx="1820800" cy="1575206"/>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Application Roadmap</a:t>
          </a:r>
        </a:p>
        <a:p>
          <a:pPr marL="0" lvl="0" indent="0" algn="ctr" defTabSz="755650">
            <a:lnSpc>
              <a:spcPct val="90000"/>
            </a:lnSpc>
            <a:spcBef>
              <a:spcPct val="0"/>
            </a:spcBef>
            <a:spcAft>
              <a:spcPct val="35000"/>
            </a:spcAft>
            <a:buNone/>
          </a:pPr>
          <a:r>
            <a:rPr lang="en-US" sz="1700" kern="1200" dirty="0"/>
            <a:t>/retirement</a:t>
          </a:r>
        </a:p>
      </dsp:txBody>
      <dsp:txXfrm>
        <a:off x="1781582" y="3135647"/>
        <a:ext cx="1217310" cy="1053116"/>
      </dsp:txXfrm>
    </dsp:sp>
    <dsp:sp modelId="{836F04D8-D78D-428F-8D82-EDE69681CF8C}">
      <dsp:nvSpPr>
        <dsp:cNvPr id="0" name=""/>
        <dsp:cNvSpPr/>
      </dsp:nvSpPr>
      <dsp:spPr>
        <a:xfrm>
          <a:off x="1479837" y="966690"/>
          <a:ext cx="1820800" cy="1575206"/>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Cloud</a:t>
          </a:r>
        </a:p>
      </dsp:txBody>
      <dsp:txXfrm>
        <a:off x="1781582" y="1227735"/>
        <a:ext cx="1217310" cy="1053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2AC7C-F4A5-402B-99AE-892914323B21}">
      <dsp:nvSpPr>
        <dsp:cNvPr id="0" name=""/>
        <dsp:cNvSpPr/>
      </dsp:nvSpPr>
      <dsp:spPr>
        <a:xfrm>
          <a:off x="1919334" y="668065"/>
          <a:ext cx="4460515" cy="4460515"/>
        </a:xfrm>
        <a:prstGeom prst="blockArc">
          <a:avLst>
            <a:gd name="adj1" fmla="val 11880000"/>
            <a:gd name="adj2" fmla="val 16200000"/>
            <a:gd name="adj3" fmla="val 4637"/>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43CE3E7-B8A9-4BE3-8495-05FB175C225B}">
      <dsp:nvSpPr>
        <dsp:cNvPr id="0" name=""/>
        <dsp:cNvSpPr/>
      </dsp:nvSpPr>
      <dsp:spPr>
        <a:xfrm>
          <a:off x="1919334" y="668065"/>
          <a:ext cx="4460515" cy="4460515"/>
        </a:xfrm>
        <a:prstGeom prst="blockArc">
          <a:avLst>
            <a:gd name="adj1" fmla="val 7560000"/>
            <a:gd name="adj2" fmla="val 11880000"/>
            <a:gd name="adj3" fmla="val 4637"/>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1B2FF5B-1E56-4034-B0AF-177D8CB83014}">
      <dsp:nvSpPr>
        <dsp:cNvPr id="0" name=""/>
        <dsp:cNvSpPr/>
      </dsp:nvSpPr>
      <dsp:spPr>
        <a:xfrm>
          <a:off x="1919334" y="668065"/>
          <a:ext cx="4460515" cy="4460515"/>
        </a:xfrm>
        <a:prstGeom prst="blockArc">
          <a:avLst>
            <a:gd name="adj1" fmla="val 3240000"/>
            <a:gd name="adj2" fmla="val 7560000"/>
            <a:gd name="adj3" fmla="val 4637"/>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3F4040B-07EB-4962-9009-4E6CA31FA938}">
      <dsp:nvSpPr>
        <dsp:cNvPr id="0" name=""/>
        <dsp:cNvSpPr/>
      </dsp:nvSpPr>
      <dsp:spPr>
        <a:xfrm>
          <a:off x="1813817" y="749781"/>
          <a:ext cx="4460515" cy="4460515"/>
        </a:xfrm>
        <a:prstGeom prst="blockArc">
          <a:avLst>
            <a:gd name="adj1" fmla="val 20402981"/>
            <a:gd name="adj2" fmla="val 3029369"/>
            <a:gd name="adj3" fmla="val 4637"/>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0F42158-E6DF-46D2-96D4-62A1297382FA}">
      <dsp:nvSpPr>
        <dsp:cNvPr id="0" name=""/>
        <dsp:cNvSpPr/>
      </dsp:nvSpPr>
      <dsp:spPr>
        <a:xfrm>
          <a:off x="1784651" y="663898"/>
          <a:ext cx="4460515" cy="4460515"/>
        </a:xfrm>
        <a:prstGeom prst="blockArc">
          <a:avLst>
            <a:gd name="adj1" fmla="val 16412665"/>
            <a:gd name="adj2" fmla="val 20546116"/>
            <a:gd name="adj3" fmla="val 4637"/>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11A6522-60FD-4A8C-81B0-7C70DB5EC19B}">
      <dsp:nvSpPr>
        <dsp:cNvPr id="0" name=""/>
        <dsp:cNvSpPr/>
      </dsp:nvSpPr>
      <dsp:spPr>
        <a:xfrm>
          <a:off x="3123670" y="1872401"/>
          <a:ext cx="2051843" cy="2051843"/>
        </a:xfrm>
        <a:prstGeom prst="ellipse">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DevSecOps</a:t>
          </a:r>
          <a:r>
            <a:rPr lang="en-US" sz="2000" kern="1200" dirty="0"/>
            <a:t> &amp; Automation </a:t>
          </a:r>
        </a:p>
      </dsp:txBody>
      <dsp:txXfrm>
        <a:off x="3424155" y="2172886"/>
        <a:ext cx="1450873" cy="1450873"/>
      </dsp:txXfrm>
    </dsp:sp>
    <dsp:sp modelId="{95F75E29-146C-4AC2-BC71-1750B80B2FD8}">
      <dsp:nvSpPr>
        <dsp:cNvPr id="0" name=""/>
        <dsp:cNvSpPr/>
      </dsp:nvSpPr>
      <dsp:spPr>
        <a:xfrm>
          <a:off x="3431446" y="1626"/>
          <a:ext cx="1436290" cy="1436290"/>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Governance &amp; Collaboration</a:t>
          </a:r>
        </a:p>
      </dsp:txBody>
      <dsp:txXfrm>
        <a:off x="3641786" y="211966"/>
        <a:ext cx="1015610" cy="1015610"/>
      </dsp:txXfrm>
    </dsp:sp>
    <dsp:sp modelId="{7E3EEE23-B814-4F43-9814-B0C560D1F48F}">
      <dsp:nvSpPr>
        <dsp:cNvPr id="0" name=""/>
        <dsp:cNvSpPr/>
      </dsp:nvSpPr>
      <dsp:spPr>
        <a:xfrm>
          <a:off x="5373743" y="1518560"/>
          <a:ext cx="1436290" cy="1436290"/>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Product Centricity</a:t>
          </a:r>
        </a:p>
      </dsp:txBody>
      <dsp:txXfrm>
        <a:off x="5584083" y="1728900"/>
        <a:ext cx="1015610" cy="1015610"/>
      </dsp:txXfrm>
    </dsp:sp>
    <dsp:sp modelId="{8B951D1F-0A6C-486B-B46C-56D1D49E4A57}">
      <dsp:nvSpPr>
        <dsp:cNvPr id="0" name=""/>
        <dsp:cNvSpPr/>
      </dsp:nvSpPr>
      <dsp:spPr>
        <a:xfrm>
          <a:off x="4711967" y="3942663"/>
          <a:ext cx="1436290" cy="1436290"/>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Rewards</a:t>
          </a:r>
          <a:endParaRPr lang="en-US" sz="1300" b="1" kern="1200" dirty="0"/>
        </a:p>
      </dsp:txBody>
      <dsp:txXfrm>
        <a:off x="4922307" y="4153003"/>
        <a:ext cx="1015610" cy="1015610"/>
      </dsp:txXfrm>
    </dsp:sp>
    <dsp:sp modelId="{F319103A-1A4E-4092-B24A-A4EC61E48E00}">
      <dsp:nvSpPr>
        <dsp:cNvPr id="0" name=""/>
        <dsp:cNvSpPr/>
      </dsp:nvSpPr>
      <dsp:spPr>
        <a:xfrm>
          <a:off x="2099981" y="3942663"/>
          <a:ext cx="1538181" cy="1436290"/>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Training &amp; upskilling</a:t>
          </a:r>
        </a:p>
      </dsp:txBody>
      <dsp:txXfrm>
        <a:off x="2325242" y="4153003"/>
        <a:ext cx="1087659" cy="1015610"/>
      </dsp:txXfrm>
    </dsp:sp>
    <dsp:sp modelId="{CDC3218D-2674-4505-9B6F-C7431855BCC8}">
      <dsp:nvSpPr>
        <dsp:cNvPr id="0" name=""/>
        <dsp:cNvSpPr/>
      </dsp:nvSpPr>
      <dsp:spPr>
        <a:xfrm>
          <a:off x="1188337" y="1506968"/>
          <a:ext cx="1778659" cy="1436290"/>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Communication</a:t>
          </a:r>
        </a:p>
      </dsp:txBody>
      <dsp:txXfrm>
        <a:off x="1448816" y="1717308"/>
        <a:ext cx="1257701" cy="101561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drawings/drawing1.xml><?xml version="1.0" encoding="utf-8"?>
<c:userShapes xmlns:c="http://schemas.openxmlformats.org/drawingml/2006/chart">
  <cdr:relSizeAnchor xmlns:cdr="http://schemas.openxmlformats.org/drawingml/2006/chartDrawing">
    <cdr:from>
      <cdr:x>0.71009</cdr:x>
      <cdr:y>0.52292</cdr:y>
    </cdr:from>
    <cdr:to>
      <cdr:x>0.81245</cdr:x>
      <cdr:y>0.62379</cdr:y>
    </cdr:to>
    <cdr:sp macro="" textlink="">
      <cdr:nvSpPr>
        <cdr:cNvPr id="2" name="TextBox 1">
          <a:extLst xmlns:a="http://schemas.openxmlformats.org/drawingml/2006/main">
            <a:ext uri="{FF2B5EF4-FFF2-40B4-BE49-F238E27FC236}">
              <a16:creationId xmlns:a16="http://schemas.microsoft.com/office/drawing/2014/main" id="{4EB9035E-30AB-4B55-8EC4-75D665C42F08}"/>
            </a:ext>
          </a:extLst>
        </cdr:cNvPr>
        <cdr:cNvSpPr txBox="1"/>
      </cdr:nvSpPr>
      <cdr:spPr>
        <a:xfrm xmlns:a="http://schemas.openxmlformats.org/drawingml/2006/main">
          <a:off x="4892042" y="2047449"/>
          <a:ext cx="705194" cy="394948"/>
        </a:xfrm>
        <a:prstGeom xmlns:a="http://schemas.openxmlformats.org/drawingml/2006/main" prst="rect">
          <a:avLst/>
        </a:prstGeom>
        <a:ln xmlns:a="http://schemas.openxmlformats.org/drawingml/2006/main" w="6350">
          <a:noFill/>
          <a:miter lim="800000"/>
        </a:ln>
      </cdr:spPr>
      <cdr:txBody>
        <a:bodyPr xmlns:a="http://schemas.openxmlformats.org/drawingml/2006/main" vertOverflow="clip" vert="horz" wrap="none" lIns="0" tIns="0" rIns="0" bIns="0" rtlCol="0">
          <a:noAutofit/>
        </a:bodyPr>
        <a:lstStyle xmlns:a="http://schemas.openxmlformats.org/drawingml/2006/main"/>
        <a:p xmlns:a="http://schemas.openxmlformats.org/drawingml/2006/main">
          <a:pPr algn="l">
            <a:spcBef>
              <a:spcPts val="300"/>
            </a:spcBef>
            <a:spcAft>
              <a:spcPts val="300"/>
            </a:spcAft>
            <a:buNone/>
          </a:pPr>
          <a:r>
            <a:rPr lang="en-US" sz="1600" b="1" dirty="0"/>
            <a:t>       3</a:t>
          </a:r>
        </a:p>
      </cdr:txBody>
    </cdr:sp>
  </cdr:relSizeAnchor>
</c:userShapes>
</file>

<file path=ppt/drawings/drawing2.xml><?xml version="1.0" encoding="utf-8"?>
<c:userShapes xmlns:c="http://schemas.openxmlformats.org/drawingml/2006/chart">
  <cdr:relSizeAnchor xmlns:cdr="http://schemas.openxmlformats.org/drawingml/2006/chartDrawing">
    <cdr:from>
      <cdr:x>0.45387</cdr:x>
      <cdr:y>0.5</cdr:y>
    </cdr:from>
    <cdr:to>
      <cdr:x>0.56183</cdr:x>
      <cdr:y>0.61442</cdr:y>
    </cdr:to>
    <cdr:sp macro="" textlink="">
      <cdr:nvSpPr>
        <cdr:cNvPr id="2" name="TextBox 1">
          <a:extLst xmlns:a="http://schemas.openxmlformats.org/drawingml/2006/main">
            <a:ext uri="{FF2B5EF4-FFF2-40B4-BE49-F238E27FC236}">
              <a16:creationId xmlns:a16="http://schemas.microsoft.com/office/drawing/2014/main" id="{1E857073-91F5-4EA8-B48E-96B9434A2F42}"/>
            </a:ext>
          </a:extLst>
        </cdr:cNvPr>
        <cdr:cNvSpPr txBox="1"/>
      </cdr:nvSpPr>
      <cdr:spPr>
        <a:xfrm xmlns:a="http://schemas.openxmlformats.org/drawingml/2006/main">
          <a:off x="1662073" y="1956480"/>
          <a:ext cx="395327" cy="447738"/>
        </a:xfrm>
        <a:prstGeom xmlns:a="http://schemas.openxmlformats.org/drawingml/2006/main" prst="rect">
          <a:avLst/>
        </a:prstGeom>
        <a:ln xmlns:a="http://schemas.openxmlformats.org/drawingml/2006/main" w="6350">
          <a:noFill/>
          <a:miter lim="800000"/>
        </a:ln>
      </cdr:spPr>
      <cdr:txBody>
        <a:bodyPr xmlns:a="http://schemas.openxmlformats.org/drawingml/2006/main" vertOverflow="clip" vert="horz" wrap="square" lIns="0" tIns="0" rIns="0" bIns="0" rtlCol="0">
          <a:noAutofit/>
        </a:bodyPr>
        <a:lstStyle xmlns:a="http://schemas.openxmlformats.org/drawingml/2006/main"/>
        <a:p xmlns:a="http://schemas.openxmlformats.org/drawingml/2006/main">
          <a:pPr algn="l">
            <a:spcBef>
              <a:spcPts val="300"/>
            </a:spcBef>
            <a:spcAft>
              <a:spcPts val="300"/>
            </a:spcAft>
            <a:buNone/>
          </a:pPr>
          <a:r>
            <a:rPr lang="en-US" sz="1600" b="1" dirty="0"/>
            <a:t>  30</a:t>
          </a:r>
        </a:p>
      </cdr:txBody>
    </cdr:sp>
  </cdr:relSizeAnchor>
</c:userShapes>
</file>

<file path=ppt/drawings/drawing3.xml><?xml version="1.0" encoding="utf-8"?>
<c:userShapes xmlns:c="http://schemas.openxmlformats.org/drawingml/2006/chart">
  <cdr:relSizeAnchor xmlns:cdr="http://schemas.openxmlformats.org/drawingml/2006/chartDrawing">
    <cdr:from>
      <cdr:x>0.70628</cdr:x>
      <cdr:y>0.4638</cdr:y>
    </cdr:from>
    <cdr:to>
      <cdr:x>0.78616</cdr:x>
      <cdr:y>0.56585</cdr:y>
    </cdr:to>
    <cdr:sp macro="" textlink="">
      <cdr:nvSpPr>
        <cdr:cNvPr id="2" name="TextBox 1">
          <a:extLst xmlns:a="http://schemas.openxmlformats.org/drawingml/2006/main">
            <a:ext uri="{FF2B5EF4-FFF2-40B4-BE49-F238E27FC236}">
              <a16:creationId xmlns:a16="http://schemas.microsoft.com/office/drawing/2014/main" id="{4EB9035E-30AB-4B55-8EC4-75D665C42F08}"/>
            </a:ext>
          </a:extLst>
        </cdr:cNvPr>
        <cdr:cNvSpPr txBox="1"/>
      </cdr:nvSpPr>
      <cdr:spPr>
        <a:xfrm xmlns:a="http://schemas.openxmlformats.org/drawingml/2006/main">
          <a:off x="5009322" y="1671307"/>
          <a:ext cx="566530" cy="367747"/>
        </a:xfrm>
        <a:prstGeom xmlns:a="http://schemas.openxmlformats.org/drawingml/2006/main" prst="rect">
          <a:avLst/>
        </a:prstGeom>
        <a:ln xmlns:a="http://schemas.openxmlformats.org/drawingml/2006/main" w="6350">
          <a:noFill/>
          <a:miter lim="800000"/>
        </a:ln>
      </cdr:spPr>
      <cdr:txBody>
        <a:bodyPr xmlns:a="http://schemas.openxmlformats.org/drawingml/2006/main" vertOverflow="clip" vert="horz" wrap="none" lIns="0" tIns="0" rIns="0" bIns="0" rtlCol="0">
          <a:noAutofit/>
        </a:bodyPr>
        <a:lstStyle xmlns:a="http://schemas.openxmlformats.org/drawingml/2006/main"/>
        <a:p xmlns:a="http://schemas.openxmlformats.org/drawingml/2006/main">
          <a:pPr algn="l">
            <a:spcBef>
              <a:spcPts val="300"/>
            </a:spcBef>
            <a:spcAft>
              <a:spcPts val="300"/>
            </a:spcAft>
            <a:buNone/>
          </a:pPr>
          <a:r>
            <a:rPr lang="en-US" sz="1600" b="1" dirty="0"/>
            <a:t>  7</a:t>
          </a:r>
        </a:p>
      </cdr:txBody>
    </cdr:sp>
  </cdr:relSizeAnchor>
  <cdr:relSizeAnchor xmlns:cdr="http://schemas.openxmlformats.org/drawingml/2006/chartDrawing">
    <cdr:from>
      <cdr:x>0.49627</cdr:x>
      <cdr:y>0.02411</cdr:y>
    </cdr:from>
    <cdr:to>
      <cdr:x>0.53405</cdr:x>
      <cdr:y>0.09567</cdr:y>
    </cdr:to>
    <cdr:sp macro="" textlink="">
      <cdr:nvSpPr>
        <cdr:cNvPr id="3" name="Rectangle 2">
          <a:extLst xmlns:a="http://schemas.openxmlformats.org/drawingml/2006/main">
            <a:ext uri="{FF2B5EF4-FFF2-40B4-BE49-F238E27FC236}">
              <a16:creationId xmlns:a16="http://schemas.microsoft.com/office/drawing/2014/main" id="{39CC2AD8-E4D2-4A12-BC78-3003C6FB060B}"/>
            </a:ext>
          </a:extLst>
        </cdr:cNvPr>
        <cdr:cNvSpPr/>
      </cdr:nvSpPr>
      <cdr:spPr>
        <a:xfrm xmlns:a="http://schemas.openxmlformats.org/drawingml/2006/main">
          <a:off x="3348777" y="86883"/>
          <a:ext cx="254940" cy="257881"/>
        </a:xfrm>
        <a:prstGeom xmlns:a="http://schemas.openxmlformats.org/drawingml/2006/main" prst="rect">
          <a:avLst/>
        </a:prstGeom>
        <a:solidFill xmlns:a="http://schemas.openxmlformats.org/drawingml/2006/main">
          <a:srgbClr val="FFC000"/>
        </a:solidFill>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spcBef>
              <a:spcPts val="300"/>
            </a:spcBef>
            <a:spcAft>
              <a:spcPts val="300"/>
            </a:spcAft>
          </a:pPr>
          <a:endParaRPr lang="en-US" sz="1600" dirty="0" err="1">
            <a:solidFill>
              <a:schemeClr val="bg1"/>
            </a:solidFill>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0.74279</cdr:x>
      <cdr:y>0.44774</cdr:y>
    </cdr:from>
    <cdr:to>
      <cdr:x>0.78833</cdr:x>
      <cdr:y>0.54149</cdr:y>
    </cdr:to>
    <cdr:sp macro="" textlink="">
      <cdr:nvSpPr>
        <cdr:cNvPr id="2" name="TextBox 1">
          <a:extLst xmlns:a="http://schemas.openxmlformats.org/drawingml/2006/main">
            <a:ext uri="{FF2B5EF4-FFF2-40B4-BE49-F238E27FC236}">
              <a16:creationId xmlns:a16="http://schemas.microsoft.com/office/drawing/2014/main" id="{4EB9035E-30AB-4B55-8EC4-75D665C42F08}"/>
            </a:ext>
          </a:extLst>
        </cdr:cNvPr>
        <cdr:cNvSpPr txBox="1"/>
      </cdr:nvSpPr>
      <cdr:spPr>
        <a:xfrm xmlns:a="http://schemas.openxmlformats.org/drawingml/2006/main">
          <a:off x="4961616" y="1653506"/>
          <a:ext cx="304192" cy="346219"/>
        </a:xfrm>
        <a:prstGeom xmlns:a="http://schemas.openxmlformats.org/drawingml/2006/main" prst="rect">
          <a:avLst/>
        </a:prstGeom>
        <a:ln xmlns:a="http://schemas.openxmlformats.org/drawingml/2006/main" w="6350">
          <a:noFill/>
          <a:miter lim="800000"/>
        </a:ln>
      </cdr:spPr>
      <cdr:txBody>
        <a:bodyPr xmlns:a="http://schemas.openxmlformats.org/drawingml/2006/main" vertOverflow="clip" vert="horz" wrap="none" lIns="0" tIns="0" rIns="0" bIns="0" rtlCol="0">
          <a:noAutofit/>
        </a:bodyPr>
        <a:lstStyle xmlns:a="http://schemas.openxmlformats.org/drawingml/2006/main"/>
        <a:p xmlns:a="http://schemas.openxmlformats.org/drawingml/2006/main">
          <a:pPr algn="l">
            <a:spcBef>
              <a:spcPts val="300"/>
            </a:spcBef>
            <a:spcAft>
              <a:spcPts val="300"/>
            </a:spcAft>
            <a:buNone/>
          </a:pPr>
          <a:r>
            <a:rPr lang="en-US" sz="1600" b="1" dirty="0"/>
            <a:t>  8</a:t>
          </a:r>
        </a:p>
      </cdr:txBody>
    </cdr:sp>
  </cdr:relSizeAnchor>
</c:userShapes>
</file>

<file path=ppt/drawings/drawing5.xml><?xml version="1.0" encoding="utf-8"?>
<c:userShapes xmlns:c="http://schemas.openxmlformats.org/drawingml/2006/chart">
  <cdr:relSizeAnchor xmlns:cdr="http://schemas.openxmlformats.org/drawingml/2006/chartDrawing">
    <cdr:from>
      <cdr:x>0.73139</cdr:x>
      <cdr:y>0.51329</cdr:y>
    </cdr:from>
    <cdr:to>
      <cdr:x>0.77953</cdr:x>
      <cdr:y>0.59631</cdr:y>
    </cdr:to>
    <cdr:sp macro="" textlink="">
      <cdr:nvSpPr>
        <cdr:cNvPr id="2" name="TextBox 1">
          <a:extLst xmlns:a="http://schemas.openxmlformats.org/drawingml/2006/main">
            <a:ext uri="{FF2B5EF4-FFF2-40B4-BE49-F238E27FC236}">
              <a16:creationId xmlns:a16="http://schemas.microsoft.com/office/drawing/2014/main" id="{4EB9035E-30AB-4B55-8EC4-75D665C42F08}"/>
            </a:ext>
          </a:extLst>
        </cdr:cNvPr>
        <cdr:cNvSpPr txBox="1"/>
      </cdr:nvSpPr>
      <cdr:spPr>
        <a:xfrm xmlns:a="http://schemas.openxmlformats.org/drawingml/2006/main">
          <a:off x="4860022" y="1895564"/>
          <a:ext cx="319906" cy="306611"/>
        </a:xfrm>
        <a:prstGeom xmlns:a="http://schemas.openxmlformats.org/drawingml/2006/main" prst="rect">
          <a:avLst/>
        </a:prstGeom>
        <a:ln xmlns:a="http://schemas.openxmlformats.org/drawingml/2006/main" w="6350">
          <a:noFill/>
          <a:miter lim="800000"/>
        </a:ln>
      </cdr:spPr>
      <cdr:txBody>
        <a:bodyPr xmlns:a="http://schemas.openxmlformats.org/drawingml/2006/main" vertOverflow="clip" vert="horz" wrap="none" lIns="0" tIns="0" rIns="0" bIns="0" rtlCol="0">
          <a:noAutofit/>
        </a:bodyPr>
        <a:lstStyle xmlns:a="http://schemas.openxmlformats.org/drawingml/2006/main"/>
        <a:p xmlns:a="http://schemas.openxmlformats.org/drawingml/2006/main">
          <a:pPr algn="l">
            <a:spcBef>
              <a:spcPts val="300"/>
            </a:spcBef>
            <a:spcAft>
              <a:spcPts val="300"/>
            </a:spcAft>
            <a:buNone/>
          </a:pPr>
          <a:r>
            <a:rPr lang="en-US" sz="1600" b="1" dirty="0"/>
            <a:t>  3</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9686D7-A6DC-4222-BFDC-A5CA48EF76AB}"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60E5A-76BD-4A5C-8E73-B49AE92C6C6B}" type="slidenum">
              <a:rPr lang="en-US" smtClean="0"/>
              <a:t>‹#›</a:t>
            </a:fld>
            <a:endParaRPr lang="en-US"/>
          </a:p>
        </p:txBody>
      </p:sp>
    </p:spTree>
    <p:extLst>
      <p:ext uri="{BB962C8B-B14F-4D97-AF65-F5344CB8AC3E}">
        <p14:creationId xmlns:p14="http://schemas.microsoft.com/office/powerpoint/2010/main" val="3854118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a:t>
            </a:fld>
            <a:endParaRPr lang="en-US"/>
          </a:p>
        </p:txBody>
      </p:sp>
    </p:spTree>
    <p:extLst>
      <p:ext uri="{BB962C8B-B14F-4D97-AF65-F5344CB8AC3E}">
        <p14:creationId xmlns:p14="http://schemas.microsoft.com/office/powerpoint/2010/main" val="2918553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Source:1) DevSecOps Community Survey</a:t>
            </a:r>
          </a:p>
          <a:p>
            <a:r>
              <a:rPr lang="en-US" sz="1200" b="0" i="0" kern="1200" dirty="0">
                <a:solidFill>
                  <a:schemeClr val="tx1"/>
                </a:solidFill>
                <a:effectLst/>
                <a:latin typeface="+mn-lt"/>
                <a:ea typeface="+mn-ea"/>
                <a:cs typeface="+mn-cs"/>
              </a:rPr>
              <a:t>            2) Puppet State of DevOps Report (https://www.puppet.com/resources/state-of-devops-report)</a:t>
            </a:r>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4</a:t>
            </a:fld>
            <a:endParaRPr lang="en-US"/>
          </a:p>
        </p:txBody>
      </p:sp>
    </p:spTree>
    <p:extLst>
      <p:ext uri="{BB962C8B-B14F-4D97-AF65-F5344CB8AC3E}">
        <p14:creationId xmlns:p14="http://schemas.microsoft.com/office/powerpoint/2010/main" val="144949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6</a:t>
            </a:fld>
            <a:endParaRPr lang="en-US"/>
          </a:p>
        </p:txBody>
      </p:sp>
    </p:spTree>
    <p:extLst>
      <p:ext uri="{BB962C8B-B14F-4D97-AF65-F5344CB8AC3E}">
        <p14:creationId xmlns:p14="http://schemas.microsoft.com/office/powerpoint/2010/main" val="1423687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12</a:t>
            </a:fld>
            <a:endParaRPr lang="en-US"/>
          </a:p>
        </p:txBody>
      </p:sp>
    </p:spTree>
    <p:extLst>
      <p:ext uri="{BB962C8B-B14F-4D97-AF65-F5344CB8AC3E}">
        <p14:creationId xmlns:p14="http://schemas.microsoft.com/office/powerpoint/2010/main" val="234458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24</a:t>
            </a:fld>
            <a:endParaRPr lang="en-US"/>
          </a:p>
        </p:txBody>
      </p:sp>
    </p:spTree>
    <p:extLst>
      <p:ext uri="{BB962C8B-B14F-4D97-AF65-F5344CB8AC3E}">
        <p14:creationId xmlns:p14="http://schemas.microsoft.com/office/powerpoint/2010/main" val="1423687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image" Target="../media/image3.emf"/><Relationship Id="rId2" Type="http://schemas.openxmlformats.org/officeDocument/2006/relationships/tags" Target="../tags/tag58.xml"/><Relationship Id="rId1" Type="http://schemas.openxmlformats.org/officeDocument/2006/relationships/vmlDrawing" Target="../drawings/vmlDrawing8.vml"/><Relationship Id="rId6" Type="http://schemas.openxmlformats.org/officeDocument/2006/relationships/tags" Target="../tags/tag62.xml"/><Relationship Id="rId11" Type="http://schemas.openxmlformats.org/officeDocument/2006/relationships/oleObject" Target="../embeddings/oleObject8.bin"/><Relationship Id="rId5" Type="http://schemas.openxmlformats.org/officeDocument/2006/relationships/tags" Target="../tags/tag61.xml"/><Relationship Id="rId10" Type="http://schemas.openxmlformats.org/officeDocument/2006/relationships/slideMaster" Target="../slideMasters/slideMaster2.xml"/><Relationship Id="rId4" Type="http://schemas.openxmlformats.org/officeDocument/2006/relationships/tags" Target="../tags/tag60.xml"/><Relationship Id="rId9" Type="http://schemas.openxmlformats.org/officeDocument/2006/relationships/tags" Target="../tags/tag65.xml"/></Relationships>
</file>

<file path=ppt/slideLayouts/_rels/slideLayout101.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3.emf"/><Relationship Id="rId2" Type="http://schemas.openxmlformats.org/officeDocument/2006/relationships/tags" Target="../tags/tag66.xml"/><Relationship Id="rId1" Type="http://schemas.openxmlformats.org/officeDocument/2006/relationships/vmlDrawing" Target="../drawings/vmlDrawing9.vml"/><Relationship Id="rId6" Type="http://schemas.openxmlformats.org/officeDocument/2006/relationships/tags" Target="../tags/tag70.xml"/><Relationship Id="rId11" Type="http://schemas.openxmlformats.org/officeDocument/2006/relationships/oleObject" Target="../embeddings/oleObject9.bin"/><Relationship Id="rId5" Type="http://schemas.openxmlformats.org/officeDocument/2006/relationships/tags" Target="../tags/tag69.xml"/><Relationship Id="rId10" Type="http://schemas.openxmlformats.org/officeDocument/2006/relationships/slideMaster" Target="../slideMasters/slideMaster2.xml"/><Relationship Id="rId4" Type="http://schemas.openxmlformats.org/officeDocument/2006/relationships/tags" Target="../tags/tag68.xml"/><Relationship Id="rId9" Type="http://schemas.openxmlformats.org/officeDocument/2006/relationships/tags" Target="../tags/tag73.xml"/></Relationships>
</file>

<file path=ppt/slideLayouts/_rels/slideLayout102.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3.emf"/><Relationship Id="rId2" Type="http://schemas.openxmlformats.org/officeDocument/2006/relationships/tags" Target="../tags/tag74.xml"/><Relationship Id="rId1" Type="http://schemas.openxmlformats.org/officeDocument/2006/relationships/vmlDrawing" Target="../drawings/vmlDrawing10.vml"/><Relationship Id="rId6" Type="http://schemas.openxmlformats.org/officeDocument/2006/relationships/tags" Target="../tags/tag78.xml"/><Relationship Id="rId11" Type="http://schemas.openxmlformats.org/officeDocument/2006/relationships/oleObject" Target="../embeddings/oleObject10.bin"/><Relationship Id="rId5" Type="http://schemas.openxmlformats.org/officeDocument/2006/relationships/tags" Target="../tags/tag77.xml"/><Relationship Id="rId10"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s>
</file>

<file path=ppt/slideLayouts/_rels/slideLayout103.xml.rels><?xml version="1.0" encoding="UTF-8" standalone="yes"?>
<Relationships xmlns="http://schemas.openxmlformats.org/package/2006/relationships"><Relationship Id="rId8" Type="http://schemas.openxmlformats.org/officeDocument/2006/relationships/tags" Target="../tags/tag88.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9.emf"/><Relationship Id="rId2" Type="http://schemas.openxmlformats.org/officeDocument/2006/relationships/tags" Target="../tags/tag82.xml"/><Relationship Id="rId1" Type="http://schemas.openxmlformats.org/officeDocument/2006/relationships/vmlDrawing" Target="../drawings/vmlDrawing11.vml"/><Relationship Id="rId6" Type="http://schemas.openxmlformats.org/officeDocument/2006/relationships/tags" Target="../tags/tag86.xml"/><Relationship Id="rId11" Type="http://schemas.openxmlformats.org/officeDocument/2006/relationships/oleObject" Target="../embeddings/oleObject11.bin"/><Relationship Id="rId5" Type="http://schemas.openxmlformats.org/officeDocument/2006/relationships/tags" Target="../tags/tag85.xml"/><Relationship Id="rId10" Type="http://schemas.openxmlformats.org/officeDocument/2006/relationships/slideMaster" Target="../slideMasters/slideMaster2.xml"/><Relationship Id="rId4" Type="http://schemas.openxmlformats.org/officeDocument/2006/relationships/tags" Target="../tags/tag84.xml"/><Relationship Id="rId9" Type="http://schemas.openxmlformats.org/officeDocument/2006/relationships/tags" Target="../tags/tag89.xml"/></Relationships>
</file>

<file path=ppt/slideLayouts/_rels/slideLayout104.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3.emf"/><Relationship Id="rId2" Type="http://schemas.openxmlformats.org/officeDocument/2006/relationships/tags" Target="../tags/tag90.xml"/><Relationship Id="rId1" Type="http://schemas.openxmlformats.org/officeDocument/2006/relationships/vmlDrawing" Target="../drawings/vmlDrawing12.vml"/><Relationship Id="rId6" Type="http://schemas.openxmlformats.org/officeDocument/2006/relationships/tags" Target="../tags/tag94.xml"/><Relationship Id="rId11" Type="http://schemas.openxmlformats.org/officeDocument/2006/relationships/oleObject" Target="../embeddings/oleObject12.bin"/><Relationship Id="rId5" Type="http://schemas.openxmlformats.org/officeDocument/2006/relationships/tags" Target="../tags/tag93.xml"/><Relationship Id="rId10" Type="http://schemas.openxmlformats.org/officeDocument/2006/relationships/slideMaster" Target="../slideMasters/slideMaster2.xml"/><Relationship Id="rId4" Type="http://schemas.openxmlformats.org/officeDocument/2006/relationships/tags" Target="../tags/tag92.xml"/><Relationship Id="rId9" Type="http://schemas.openxmlformats.org/officeDocument/2006/relationships/tags" Target="../tags/tag97.xml"/></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9.xml"/><Relationship Id="rId7" Type="http://schemas.openxmlformats.org/officeDocument/2006/relationships/tags" Target="../tags/tag103.xml"/><Relationship Id="rId2" Type="http://schemas.openxmlformats.org/officeDocument/2006/relationships/tags" Target="../tags/tag98.xml"/><Relationship Id="rId1" Type="http://schemas.openxmlformats.org/officeDocument/2006/relationships/vmlDrawing" Target="../drawings/vmlDrawing13.vml"/><Relationship Id="rId6" Type="http://schemas.openxmlformats.org/officeDocument/2006/relationships/tags" Target="../tags/tag102.xml"/><Relationship Id="rId11" Type="http://schemas.openxmlformats.org/officeDocument/2006/relationships/image" Target="../media/image4.png"/><Relationship Id="rId5" Type="http://schemas.openxmlformats.org/officeDocument/2006/relationships/tags" Target="../tags/tag101.xml"/><Relationship Id="rId10" Type="http://schemas.openxmlformats.org/officeDocument/2006/relationships/image" Target="../media/image5.emf"/><Relationship Id="rId4" Type="http://schemas.openxmlformats.org/officeDocument/2006/relationships/tags" Target="../tags/tag100.xml"/><Relationship Id="rId9" Type="http://schemas.openxmlformats.org/officeDocument/2006/relationships/oleObject" Target="../embeddings/oleObject13.bin"/></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105.xml"/><Relationship Id="rId7" Type="http://schemas.openxmlformats.org/officeDocument/2006/relationships/oleObject" Target="../embeddings/oleObject14.bin"/><Relationship Id="rId2" Type="http://schemas.openxmlformats.org/officeDocument/2006/relationships/tags" Target="../tags/tag104.xml"/><Relationship Id="rId1" Type="http://schemas.openxmlformats.org/officeDocument/2006/relationships/vmlDrawing" Target="../drawings/vmlDrawing14.vml"/><Relationship Id="rId6" Type="http://schemas.openxmlformats.org/officeDocument/2006/relationships/slideMaster" Target="../slideMasters/slideMaster2.xml"/><Relationship Id="rId5" Type="http://schemas.openxmlformats.org/officeDocument/2006/relationships/tags" Target="../tags/tag107.xml"/><Relationship Id="rId4" Type="http://schemas.openxmlformats.org/officeDocument/2006/relationships/tags" Target="../tags/tag106.xml"/></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09.xml"/><Relationship Id="rId7" Type="http://schemas.openxmlformats.org/officeDocument/2006/relationships/image" Target="../media/image10.jpeg"/><Relationship Id="rId2" Type="http://schemas.openxmlformats.org/officeDocument/2006/relationships/tags" Target="../tags/tag108.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vmlDrawing" Target="../drawings/vmlDrawing16.vml"/><Relationship Id="rId6" Type="http://schemas.openxmlformats.org/officeDocument/2006/relationships/tags" Target="../tags/tag114.xml"/><Relationship Id="rId11" Type="http://schemas.openxmlformats.org/officeDocument/2006/relationships/image" Target="../media/image3.emf"/><Relationship Id="rId5" Type="http://schemas.openxmlformats.org/officeDocument/2006/relationships/tags" Target="../tags/tag113.xml"/><Relationship Id="rId10" Type="http://schemas.openxmlformats.org/officeDocument/2006/relationships/oleObject" Target="../embeddings/oleObject16.bin"/><Relationship Id="rId4" Type="http://schemas.openxmlformats.org/officeDocument/2006/relationships/tags" Target="../tags/tag112.xml"/><Relationship Id="rId9"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slideMaster" Target="../slideMasters/slideMaster2.xml"/><Relationship Id="rId4" Type="http://schemas.openxmlformats.org/officeDocument/2006/relationships/tags" Target="../tags/tag12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vmlDrawing" Target="../drawings/vmlDrawing17.vml"/><Relationship Id="rId6" Type="http://schemas.openxmlformats.org/officeDocument/2006/relationships/tags" Target="../tags/tag125.xml"/><Relationship Id="rId11" Type="http://schemas.openxmlformats.org/officeDocument/2006/relationships/image" Target="../media/image3.emf"/><Relationship Id="rId5" Type="http://schemas.openxmlformats.org/officeDocument/2006/relationships/tags" Target="../tags/tag124.xml"/><Relationship Id="rId10" Type="http://schemas.openxmlformats.org/officeDocument/2006/relationships/oleObject" Target="../embeddings/oleObject17.bin"/><Relationship Id="rId4" Type="http://schemas.openxmlformats.org/officeDocument/2006/relationships/tags" Target="../tags/tag123.xml"/><Relationship Id="rId9"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vmlDrawing" Target="../drawings/vmlDrawing2.vml"/><Relationship Id="rId6" Type="http://schemas.openxmlformats.org/officeDocument/2006/relationships/tags" Target="../tags/tag25.xml"/><Relationship Id="rId11" Type="http://schemas.openxmlformats.org/officeDocument/2006/relationships/image" Target="../media/image3.emf"/><Relationship Id="rId5" Type="http://schemas.openxmlformats.org/officeDocument/2006/relationships/tags" Target="../tags/tag24.xml"/><Relationship Id="rId10" Type="http://schemas.openxmlformats.org/officeDocument/2006/relationships/oleObject" Target="../embeddings/oleObject2.bin"/><Relationship Id="rId4" Type="http://schemas.openxmlformats.org/officeDocument/2006/relationships/tags" Target="../tags/tag23.xml"/><Relationship Id="rId9"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29.xml"/><Relationship Id="rId7" Type="http://schemas.openxmlformats.org/officeDocument/2006/relationships/slideMaster" Target="../slideMasters/slideMaster2.xml"/><Relationship Id="rId12" Type="http://schemas.openxmlformats.org/officeDocument/2006/relationships/image" Target="../media/image8.png"/><Relationship Id="rId2" Type="http://schemas.openxmlformats.org/officeDocument/2006/relationships/tags" Target="../tags/tag28.xml"/><Relationship Id="rId1" Type="http://schemas.openxmlformats.org/officeDocument/2006/relationships/vmlDrawing" Target="../drawings/vmlDrawing3.vml"/><Relationship Id="rId6" Type="http://schemas.openxmlformats.org/officeDocument/2006/relationships/tags" Target="../tags/tag32.xml"/><Relationship Id="rId11" Type="http://schemas.openxmlformats.org/officeDocument/2006/relationships/image" Target="../media/image7.emf"/><Relationship Id="rId5" Type="http://schemas.openxmlformats.org/officeDocument/2006/relationships/tags" Target="../tags/tag31.xml"/><Relationship Id="rId10" Type="http://schemas.openxmlformats.org/officeDocument/2006/relationships/image" Target="../media/image6.jpeg"/><Relationship Id="rId4" Type="http://schemas.openxmlformats.org/officeDocument/2006/relationships/tags" Target="../tags/tag30.xml"/><Relationship Id="rId9" Type="http://schemas.openxmlformats.org/officeDocument/2006/relationships/image" Target="../media/image5.emf"/></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4.vml"/><Relationship Id="rId6" Type="http://schemas.openxmlformats.org/officeDocument/2006/relationships/tags" Target="../tags/tag37.xml"/><Relationship Id="rId5" Type="http://schemas.openxmlformats.org/officeDocument/2006/relationships/tags" Target="../tags/tag36.xml"/><Relationship Id="rId10" Type="http://schemas.openxmlformats.org/officeDocument/2006/relationships/image" Target="../media/image5.emf"/><Relationship Id="rId4" Type="http://schemas.openxmlformats.org/officeDocument/2006/relationships/tags" Target="../tags/tag35.xml"/><Relationship Id="rId9" Type="http://schemas.openxmlformats.org/officeDocument/2006/relationships/oleObject" Target="../embeddings/oleObject4.bin"/></Relationships>
</file>

<file path=ppt/slideLayouts/_rels/slideLayout9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vmlDrawing" Target="../drawings/vmlDrawing5.vml"/><Relationship Id="rId6" Type="http://schemas.openxmlformats.org/officeDocument/2006/relationships/tags" Target="../tags/tag43.xml"/><Relationship Id="rId5" Type="http://schemas.openxmlformats.org/officeDocument/2006/relationships/tags" Target="../tags/tag42.xml"/><Relationship Id="rId10" Type="http://schemas.openxmlformats.org/officeDocument/2006/relationships/image" Target="../media/image5.emf"/><Relationship Id="rId4" Type="http://schemas.openxmlformats.org/officeDocument/2006/relationships/tags" Target="../tags/tag41.xml"/><Relationship Id="rId9" Type="http://schemas.openxmlformats.org/officeDocument/2006/relationships/oleObject" Target="../embeddings/oleObject5.bin"/></Relationships>
</file>

<file path=ppt/slideLayouts/_rels/slideLayout9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vmlDrawing" Target="../drawings/vmlDrawing6.v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media/image5.emf"/><Relationship Id="rId4" Type="http://schemas.openxmlformats.org/officeDocument/2006/relationships/tags" Target="../tags/tag47.xml"/><Relationship Id="rId9" Type="http://schemas.openxmlformats.org/officeDocument/2006/relationships/oleObject" Target="../embeddings/oleObject6.bin"/></Relationships>
</file>

<file path=ppt/slideLayouts/_rels/slideLayout99.xml.rels><?xml version="1.0" encoding="UTF-8" standalone="yes"?>
<Relationships xmlns="http://schemas.openxmlformats.org/package/2006/relationships"><Relationship Id="rId8" Type="http://schemas.openxmlformats.org/officeDocument/2006/relationships/tags" Target="../tags/tag57.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vmlDrawing" Target="../drawings/vmlDrawing7.vml"/><Relationship Id="rId6" Type="http://schemas.openxmlformats.org/officeDocument/2006/relationships/tags" Target="../tags/tag55.xml"/><Relationship Id="rId11" Type="http://schemas.openxmlformats.org/officeDocument/2006/relationships/image" Target="../media/image5.emf"/><Relationship Id="rId5" Type="http://schemas.openxmlformats.org/officeDocument/2006/relationships/tags" Target="../tags/tag54.xml"/><Relationship Id="rId10" Type="http://schemas.openxmlformats.org/officeDocument/2006/relationships/oleObject" Target="../embeddings/oleObject7.bin"/><Relationship Id="rId4" Type="http://schemas.openxmlformats.org/officeDocument/2006/relationships/tags" Target="../tags/tag53.xml"/><Relationship Id="rId9"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190308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9"/>
          <p:cNvSpPr>
            <a:spLocks noGrp="1"/>
          </p:cNvSpPr>
          <p:nvPr>
            <p:ph type="pic" sz="quarter" idx="13"/>
          </p:nvPr>
        </p:nvSpPr>
        <p:spPr>
          <a:xfrm>
            <a:off x="6259554"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7"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400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39"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7C50C85-5FB9-4798-A8A4-1DA5B9F3ACC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5"/>
            </p:custDataLst>
          </p:nvPr>
        </p:nvSpPr>
        <p:spPr>
          <a:xfrm>
            <a:off x="554736" y="2744369"/>
            <a:ext cx="2514600" cy="769441"/>
          </a:xfrm>
        </p:spPr>
        <p:txBody>
          <a:bodyPr vert="horz" anchor="b">
            <a:noAutofit/>
          </a:bodyPr>
          <a:lstStyle>
            <a:lvl1pPr>
              <a:defRPr>
                <a:solidFill>
                  <a:schemeClr val="accent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6"/>
            </p:custDataLst>
          </p:nvPr>
        </p:nvSpPr>
        <p:spPr>
          <a:xfrm>
            <a:off x="554736" y="3659644"/>
            <a:ext cx="2514600" cy="553998"/>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8"/>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DDA2E472-F266-4367-8AC0-79E99FBE7D8C}"/>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ADF45DEC-0913-465C-9F7B-760F60B4B06B}"/>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29610490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63"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5"/>
            </p:custDataLst>
          </p:nvPr>
        </p:nvSpPr>
        <p:spPr>
          <a:xfrm>
            <a:off x="554736" y="2744369"/>
            <a:ext cx="3465576" cy="769441"/>
          </a:xfrm>
          <a:prstGeom prst="rect">
            <a:avLst/>
          </a:prstGeom>
        </p:spPr>
        <p:txBody>
          <a:bodyPr vert="horz" wrap="square" anchor="b">
            <a:noAutofit/>
          </a:bodyPr>
          <a:lstStyle>
            <a:lvl1pPr algn="l">
              <a:defRPr>
                <a:solidFill>
                  <a:schemeClr val="accent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6"/>
            </p:custDataLst>
          </p:nvPr>
        </p:nvSpPr>
        <p:spPr>
          <a:xfrm>
            <a:off x="554735" y="3659644"/>
            <a:ext cx="3465575" cy="276999"/>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8"/>
            </p:custDataLst>
          </p:nvPr>
        </p:nvSpPr>
        <p:spPr>
          <a:xfrm>
            <a:off x="554735" y="41597"/>
            <a:ext cx="3465577"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A5141DBF-D555-4960-9A8C-3FF6919928BF}"/>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A0F0DC12-5C2D-43A8-BD24-B35E8657FA2A}"/>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9966519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87"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5065776"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23688"/>
            <a:ext cx="5065776"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3CEC6E8B-C25F-4AC0-A2E9-505B7B533392}"/>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8838B709-96EF-4026-A4B8-348A2A54BF8A}"/>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9005340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11" name="think-cell Slide" r:id="rId11" imgW="572" imgH="588" progId="TCLayout.ActiveDocument.1">
                  <p:embed/>
                </p:oleObj>
              </mc:Choice>
              <mc:Fallback>
                <p:oleObj name="think-cell Slide" r:id="rId11"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4"/>
            </p:custDataLst>
          </p:nvPr>
        </p:nvSpPr>
        <p:spPr>
          <a:xfrm>
            <a:off x="554736" y="172212"/>
            <a:ext cx="6967728" cy="731520"/>
          </a:xfrm>
        </p:spPr>
        <p:txBody>
          <a:body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6"/>
            </p:custDataLst>
          </p:nvPr>
        </p:nvSpPr>
        <p:spPr>
          <a:xfrm>
            <a:off x="554736" y="923688"/>
            <a:ext cx="6967728"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7"/>
            </p:custDataLst>
          </p:nvPr>
        </p:nvSpPr>
        <p:spPr>
          <a:xfrm>
            <a:off x="554735" y="6321619"/>
            <a:ext cx="6967729"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0C9DEA9D-C57B-4AD3-B545-CEFB422D5283}"/>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6F66FDB0-DBC7-4F63-8216-71ED31FB6B77}"/>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4631078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35"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7918704"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23688"/>
            <a:ext cx="7918704"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9A67BF56-D472-4023-A5D1-4C9B269D842D}"/>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231023F7-6DA4-413B-B9A3-A4F09A45C727}"/>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22167423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59"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A69A255B-88AC-44A3-8B53-DC0CA70E36AA}"/>
              </a:ext>
            </a:extLst>
          </p:cNvPr>
          <p:cNvPicPr>
            <a:picLocks noChangeAspect="1"/>
          </p:cNvPicPr>
          <p:nvPr userDrawn="1"/>
        </p:nvPicPr>
        <p:blipFill>
          <a:blip r:embed="rId11"/>
          <a:stretch>
            <a:fillRect/>
          </a:stretch>
        </p:blipFill>
        <p:spPr bwMode="ltGray">
          <a:xfrm>
            <a:off x="0" y="5986272"/>
            <a:ext cx="12192000" cy="871728"/>
          </a:xfrm>
          <a:prstGeom prst="rect">
            <a:avLst/>
          </a:prstGeom>
        </p:spPr>
      </p:pic>
      <p:sp>
        <p:nvSpPr>
          <p:cNvPr id="2" name="Rectangle 1" hidden="1">
            <a:extLst>
              <a:ext uri="{FF2B5EF4-FFF2-40B4-BE49-F238E27FC236}">
                <a16:creationId xmlns:a16="http://schemas.microsoft.com/office/drawing/2014/main" id="{A58AAF75-30DC-408A-933A-149F2D14D18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175171"/>
            <a:ext cx="11082528" cy="989512"/>
          </a:xfrm>
        </p:spPr>
        <p:txBody>
          <a:bodyPr vert="horz">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8642DA60-5AEA-467A-A844-D62DA863FD7A}"/>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10963A04-07EA-4E02-8099-9A5B902EC3C8}"/>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Tree>
    <p:extLst>
      <p:ext uri="{BB962C8B-B14F-4D97-AF65-F5344CB8AC3E}">
        <p14:creationId xmlns:p14="http://schemas.microsoft.com/office/powerpoint/2010/main" val="18384011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83" name="think-cell Slide" r:id="rId7" imgW="592" imgH="591" progId="TCLayout.ActiveDocument.1">
                  <p:embed/>
                </p:oleObj>
              </mc:Choice>
              <mc:Fallback>
                <p:oleObj name="think-cell Slide" r:id="rId7"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BE062D13-EE56-4EF8-977D-63B552BC2D1F}"/>
              </a:ext>
            </a:extLst>
          </p:cNvPr>
          <p:cNvSpPr>
            <a:spLocks noChangeArrowheads="1"/>
          </p:cNvSpPr>
          <p:nvPr userDrawn="1">
            <p:custDataLst>
              <p:tags r:id="rId5"/>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7484526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07"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pic>
        <p:nvPicPr>
          <p:cNvPr id="5" name="Picture 4">
            <a:extLst>
              <a:ext uri="{FF2B5EF4-FFF2-40B4-BE49-F238E27FC236}">
                <a16:creationId xmlns:a16="http://schemas.microsoft.com/office/drawing/2014/main" id="{ECF60797-7D55-4A0C-8E23-3867EB137A0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bwMode="ltGray">
          <a:xfrm rot="10800000">
            <a:off x="0" y="0"/>
            <a:ext cx="12192000" cy="6858000"/>
          </a:xfrm>
          <a:prstGeom prst="rect">
            <a:avLst/>
          </a:prstGeom>
        </p:spPr>
      </p:pic>
      <p:pic>
        <p:nvPicPr>
          <p:cNvPr id="6" name="Picture 5">
            <a:extLst>
              <a:ext uri="{FF2B5EF4-FFF2-40B4-BE49-F238E27FC236}">
                <a16:creationId xmlns:a16="http://schemas.microsoft.com/office/drawing/2014/main" id="{49C9A217-193B-4731-ADBD-46F9393D7C0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862793" y="2907323"/>
            <a:ext cx="4466414" cy="1043354"/>
          </a:xfrm>
          <a:prstGeom prst="rect">
            <a:avLst/>
          </a:prstGeom>
        </p:spPr>
      </p:pic>
      <p:sp>
        <p:nvSpPr>
          <p:cNvPr id="7" name="Rectangle 6">
            <a:extLst>
              <a:ext uri="{FF2B5EF4-FFF2-40B4-BE49-F238E27FC236}">
                <a16:creationId xmlns:a16="http://schemas.microsoft.com/office/drawing/2014/main" id="{F921B625-DE7D-434F-91C5-06F59F4AC6C4}"/>
              </a:ext>
            </a:extLst>
          </p:cNvPr>
          <p:cNvSpPr>
            <a:spLocks noChangeArrowheads="1"/>
          </p:cNvSpPr>
          <p:nvPr userDrawn="1"/>
        </p:nvSpPr>
        <p:spPr bwMode="auto">
          <a:xfrm>
            <a:off x="5588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1"/>
                </a:solidFill>
              </a:rPr>
              <a:t>Copyright © 2021 Boeing. All rights reserved.</a:t>
            </a:r>
          </a:p>
        </p:txBody>
      </p:sp>
    </p:spTree>
    <p:extLst>
      <p:ext uri="{BB962C8B-B14F-4D97-AF65-F5344CB8AC3E}">
        <p14:creationId xmlns:p14="http://schemas.microsoft.com/office/powerpoint/2010/main" val="14021426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3_Inside_Page_Header_Bar_and_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7F5D24-09B8-3948-BE16-E6496FE67BE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a:noFill/>
        </p:spPr>
      </p:pic>
      <p:sp>
        <p:nvSpPr>
          <p:cNvPr id="3" name="Slide Number Placeholder 2"/>
          <p:cNvSpPr>
            <a:spLocks noGrp="1"/>
          </p:cNvSpPr>
          <p:nvPr>
            <p:ph type="sldNum" sz="quarter" idx="10"/>
          </p:nvPr>
        </p:nvSpPr>
        <p:spPr/>
        <p:txBody>
          <a:bodyPr/>
          <a:lstStyle/>
          <a:p>
            <a:fld id="{48FFE6E1-85EB-9E42-824B-7CC9267ED8B9}" type="slidenum">
              <a:rPr lang="en-US" smtClean="0"/>
              <a:pPr/>
              <a:t>‹#›</a:t>
            </a:fld>
            <a:endParaRPr lang="en-US" dirty="0"/>
          </a:p>
        </p:txBody>
      </p:sp>
      <p:sp>
        <p:nvSpPr>
          <p:cNvPr id="12" name="Text Placeholder 11"/>
          <p:cNvSpPr>
            <a:spLocks noGrp="1"/>
          </p:cNvSpPr>
          <p:nvPr>
            <p:ph type="body" sz="quarter" idx="13"/>
          </p:nvPr>
        </p:nvSpPr>
        <p:spPr>
          <a:xfrm>
            <a:off x="466628" y="177311"/>
            <a:ext cx="7772400" cy="215444"/>
          </a:xfrm>
        </p:spPr>
        <p:txBody>
          <a:bodyPr anchor="ctr" anchorCtr="0"/>
          <a:lstStyle>
            <a:lvl1pPr marL="0" indent="0">
              <a:buNone/>
              <a:defRPr sz="1400">
                <a:solidFill>
                  <a:schemeClr val="tx1">
                    <a:lumMod val="50000"/>
                    <a:lumOff val="50000"/>
                  </a:schemeClr>
                </a:solidFill>
              </a:defRPr>
            </a:lvl1pPr>
          </a:lstStyle>
          <a:p>
            <a:pPr lvl="0"/>
            <a:r>
              <a:rPr lang="en-US" dirty="0"/>
              <a:t>Click to edit Master text styles</a:t>
            </a:r>
          </a:p>
        </p:txBody>
      </p:sp>
      <p:sp>
        <p:nvSpPr>
          <p:cNvPr id="10" name="Title 1">
            <a:extLst>
              <a:ext uri="{FF2B5EF4-FFF2-40B4-BE49-F238E27FC236}">
                <a16:creationId xmlns:a16="http://schemas.microsoft.com/office/drawing/2014/main" id="{5AF3C31D-0571-524B-A9E3-B95B800E55E1}"/>
              </a:ext>
            </a:extLst>
          </p:cNvPr>
          <p:cNvSpPr>
            <a:spLocks noGrp="1"/>
          </p:cNvSpPr>
          <p:nvPr>
            <p:ph type="title"/>
          </p:nvPr>
        </p:nvSpPr>
        <p:spPr>
          <a:xfrm>
            <a:off x="466628" y="601517"/>
            <a:ext cx="10976889" cy="304699"/>
          </a:xfrm>
        </p:spPr>
        <p:txBody>
          <a:bodyPr/>
          <a:lstStyle>
            <a:lvl1pPr>
              <a:defRPr sz="2200">
                <a:solidFill>
                  <a:srgbClr val="5B6770"/>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A5B62551-5FD7-3342-B835-379C817EEFA1}"/>
              </a:ext>
            </a:extLst>
          </p:cNvPr>
          <p:cNvSpPr>
            <a:spLocks noGrp="1"/>
          </p:cNvSpPr>
          <p:nvPr>
            <p:ph type="body" sz="quarter" idx="14"/>
          </p:nvPr>
        </p:nvSpPr>
        <p:spPr>
          <a:xfrm>
            <a:off x="466725" y="1278870"/>
            <a:ext cx="10837863" cy="1397306"/>
          </a:xfrm>
        </p:spPr>
        <p:txBody>
          <a:bodyPr/>
          <a:lstStyle>
            <a:lvl1pPr marL="171450" indent="-171450">
              <a:buFont typeface="Wingdings" panose="05000000000000000000" pitchFamily="2" charset="2"/>
              <a:buChar char="§"/>
              <a:defRPr>
                <a:solidFill>
                  <a:srgbClr val="5B6770"/>
                </a:solidFill>
              </a:defRPr>
            </a:lvl1pPr>
            <a:lvl2pPr marL="376238" indent="-204788">
              <a:buFont typeface="Arial" panose="020B0604020202020204" pitchFamily="34" charset="0"/>
              <a:buChar char="•"/>
              <a:defRPr>
                <a:solidFill>
                  <a:srgbClr val="5B6770"/>
                </a:solidFill>
              </a:defRPr>
            </a:lvl2pPr>
            <a:lvl3pPr marL="627063" indent="-185738">
              <a:buFont typeface="Arial" panose="020B0604020202020204" pitchFamily="34" charset="0"/>
              <a:buChar char="–"/>
              <a:defRPr sz="1400"/>
            </a:lvl3pPr>
            <a:lvl4pPr marL="792163" indent="-163513">
              <a:buFont typeface="Courier New" panose="02070309020205020404" pitchFamily="49" charset="0"/>
              <a:buChar char="o"/>
              <a:defRPr sz="1200"/>
            </a:lvl4pPr>
            <a:lvl5pPr>
              <a:defRPr sz="1200"/>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4224270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CustomLayouts 1">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31"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0"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574868"/>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4" y="6498754"/>
            <a:ext cx="91440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Rectangle 11">
            <a:extLst>
              <a:ext uri="{FF2B5EF4-FFF2-40B4-BE49-F238E27FC236}">
                <a16:creationId xmlns:a16="http://schemas.microsoft.com/office/drawing/2014/main" id="{95DF7C92-2A0C-4375-8BE0-A43636F9E3B7}"/>
              </a:ext>
            </a:extLst>
          </p:cNvPr>
          <p:cNvSpPr>
            <a:spLocks/>
          </p:cNvSpPr>
          <p:nvPr userDrawn="1"/>
        </p:nvSpPr>
        <p:spPr>
          <a:xfrm>
            <a:off x="11414468" y="6446268"/>
            <a:ext cx="248196" cy="243469"/>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Slide Number">
            <a:extLst>
              <a:ext uri="{FF2B5EF4-FFF2-40B4-BE49-F238E27FC236}">
                <a16:creationId xmlns:a16="http://schemas.microsoft.com/office/drawing/2014/main" id="{86DA8163-7D2E-4864-BBB0-EB0BDCB68E21}"/>
              </a:ext>
            </a:extLst>
          </p:cNvPr>
          <p:cNvSpPr>
            <a:spLocks noChangeArrowheads="1"/>
          </p:cNvSpPr>
          <p:nvPr userDrawn="1">
            <p:custDataLst>
              <p:tags r:id="rId8"/>
            </p:custDataLst>
          </p:nvPr>
        </p:nvSpPr>
        <p:spPr bwMode="black">
          <a:xfrm>
            <a:off x="11439868" y="6498755"/>
            <a:ext cx="197396" cy="138499"/>
          </a:xfrm>
          <a:prstGeom prst="rect">
            <a:avLst/>
          </a:prstGeom>
          <a:noFill/>
          <a:ln w="9525" algn="ctr">
            <a:noFill/>
            <a:miter lim="800000"/>
            <a:headEnd/>
            <a:tailEnd/>
          </a:ln>
          <a:effectLst/>
        </p:spPr>
        <p:txBody>
          <a:bodyPr wrap="square" lIns="0" tIns="0" rIns="0" bIns="0" anchor="b">
            <a:noAutofit/>
          </a:bodyPr>
          <a:lstStyle/>
          <a:p>
            <a:pPr algn="ctr" defTabSz="610744" fontAlgn="auto">
              <a:spcBef>
                <a:spcPts val="0"/>
              </a:spcBef>
              <a:spcAft>
                <a:spcPts val="0"/>
              </a:spcAft>
              <a:defRPr/>
            </a:pPr>
            <a:fld id="{4ABDCABE-3F10-B64C-92F1-862014417034}" type="slidenum">
              <a:rPr lang="en-US" sz="900" b="0" smtClean="0">
                <a:solidFill>
                  <a:schemeClr val="bg1"/>
                </a:solidFill>
                <a:latin typeface="+mn-lt"/>
                <a:ea typeface="+mn-ea"/>
                <a:cs typeface="Arial" panose="020B0604020202020204" pitchFamily="34" charset="0"/>
              </a:rPr>
              <a:pPr algn="ctr" defTabSz="610744" fontAlgn="auto">
                <a:spcBef>
                  <a:spcPts val="0"/>
                </a:spcBef>
                <a:spcAft>
                  <a:spcPts val="0"/>
                </a:spcAft>
                <a:defRPr/>
              </a:pPr>
              <a:t>‹#›</a:t>
            </a:fld>
            <a:endParaRPr lang="en-US" sz="900" b="0" dirty="0">
              <a:solidFill>
                <a:schemeClr val="bg1"/>
              </a:solidFill>
              <a:latin typeface="+mn-lt"/>
              <a:ea typeface="+mn-ea"/>
              <a:cs typeface="Arial" panose="020B0604020202020204" pitchFamily="34" charset="0"/>
            </a:endParaRPr>
          </a:p>
        </p:txBody>
      </p:sp>
      <p:sp>
        <p:nvSpPr>
          <p:cNvPr id="16" name="TextBox 15">
            <a:extLst>
              <a:ext uri="{FF2B5EF4-FFF2-40B4-BE49-F238E27FC236}">
                <a16:creationId xmlns:a16="http://schemas.microsoft.com/office/drawing/2014/main" id="{EF9D69F1-68BC-43B6-95ED-448C4819FB80}"/>
              </a:ext>
            </a:extLst>
          </p:cNvPr>
          <p:cNvSpPr txBox="1">
            <a:spLocks/>
          </p:cNvSpPr>
          <p:nvPr userDrawn="1"/>
        </p:nvSpPr>
        <p:spPr>
          <a:xfrm>
            <a:off x="10304501" y="6494908"/>
            <a:ext cx="985847" cy="1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en-US"/>
            </a:defPPr>
            <a:lvl1pPr marL="0" marR="0" lvl="0" indent="0" defTabSz="914400" eaLnBrk="1" latinLnBrk="0" hangingPunct="1">
              <a:lnSpc>
                <a:spcPct val="100000"/>
              </a:lnSpc>
              <a:buClrTx/>
              <a:buSzTx/>
              <a:buFontTx/>
              <a:buNone/>
              <a:tabLst/>
              <a:defRPr kumimoji="0" sz="800" b="1" i="0" u="none" strike="noStrike" cap="none" normalizeH="0" baseline="0">
                <a:ln>
                  <a:noFill/>
                </a:ln>
                <a:solidFill>
                  <a:schemeClr val="tx2"/>
                </a:solidFill>
                <a:effectLst/>
                <a:latin typeface="Arial" pitchFamily="34" charset="0"/>
                <a:cs typeface="Arial" pitchFamily="34" charset="0"/>
              </a:defRPr>
            </a:lvl1pPr>
          </a:lstStyle>
          <a:p>
            <a:pPr algn="r" defTabSz="826852" fontAlgn="base">
              <a:lnSpc>
                <a:spcPct val="95000"/>
              </a:lnSpc>
              <a:spcBef>
                <a:spcPct val="0"/>
              </a:spcBef>
              <a:spcAft>
                <a:spcPct val="0"/>
              </a:spcAft>
              <a:defRPr/>
            </a:pPr>
            <a:r>
              <a:rPr lang="en-US" sz="1000" dirty="0">
                <a:solidFill>
                  <a:srgbClr val="425559"/>
                </a:solidFill>
                <a:latin typeface="+mj-lt"/>
              </a:rPr>
              <a:t>Charles Schwab</a:t>
            </a:r>
            <a:endParaRPr lang="en-US" sz="1000" b="0" dirty="0">
              <a:solidFill>
                <a:srgbClr val="425559"/>
              </a:solidFill>
              <a:latin typeface="+mj-lt"/>
            </a:endParaRPr>
          </a:p>
        </p:txBody>
      </p:sp>
    </p:spTree>
    <p:extLst>
      <p:ext uri="{BB962C8B-B14F-4D97-AF65-F5344CB8AC3E}">
        <p14:creationId xmlns:p14="http://schemas.microsoft.com/office/powerpoint/2010/main" val="143976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2" name="Picture Placeholder 9"/>
          <p:cNvSpPr>
            <a:spLocks noGrp="1"/>
          </p:cNvSpPr>
          <p:nvPr>
            <p:ph type="pic" sz="quarter" idx="13"/>
          </p:nvPr>
        </p:nvSpPr>
        <p:spPr>
          <a:xfrm>
            <a:off x="6259554"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4"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7"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08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1_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AEB01CB-E358-4EC5-960A-ABFC66CD5A21}"/>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3178830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losing_LivingBl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62793" y="2907323"/>
            <a:ext cx="4466414" cy="1043354"/>
          </a:xfrm>
          <a:prstGeom prst="rect">
            <a:avLst/>
          </a:prstGeom>
        </p:spPr>
      </p:pic>
      <p:sp>
        <p:nvSpPr>
          <p:cNvPr id="6" name="Rectangle 5"/>
          <p:cNvSpPr>
            <a:spLocks noChangeArrowheads="1"/>
          </p:cNvSpPr>
          <p:nvPr userDrawn="1"/>
        </p:nvSpPr>
        <p:spPr bwMode="auto">
          <a:xfrm>
            <a:off x="4572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1"/>
                </a:solidFill>
              </a:rPr>
              <a:t>Copyright © 2021 Boeing. All rights reserved.</a:t>
            </a:r>
          </a:p>
        </p:txBody>
      </p:sp>
    </p:spTree>
    <p:extLst>
      <p:ext uri="{BB962C8B-B14F-4D97-AF65-F5344CB8AC3E}">
        <p14:creationId xmlns:p14="http://schemas.microsoft.com/office/powerpoint/2010/main" val="596696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55"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8"/>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625076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5BEF-1A6D-42CC-BD9E-8E0A9375B8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97215C-FAA0-4302-9875-BDE61B835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066A78-BD16-4C67-B913-44F8297D62FC}"/>
              </a:ext>
            </a:extLst>
          </p:cNvPr>
          <p:cNvSpPr>
            <a:spLocks noGrp="1"/>
          </p:cNvSpPr>
          <p:nvPr>
            <p:ph type="dt" sz="half" idx="10"/>
          </p:nvPr>
        </p:nvSpPr>
        <p:spPr/>
        <p:txBody>
          <a:bodyPr/>
          <a:lstStyle/>
          <a:p>
            <a:pPr fontAlgn="base">
              <a:spcBef>
                <a:spcPct val="0"/>
              </a:spcBef>
              <a:spcAft>
                <a:spcPct val="0"/>
              </a:spcAft>
            </a:pPr>
            <a:fld id="{EFB7DE5B-2B5B-44EA-A4F5-EB3BF8ABDC76}" type="datetimeFigureOut">
              <a:rPr lang="en-US">
                <a:solidFill>
                  <a:srgbClr val="000000"/>
                </a:solidFill>
              </a:rPr>
              <a:pPr fontAlgn="base">
                <a:spcBef>
                  <a:spcPct val="0"/>
                </a:spcBef>
                <a:spcAft>
                  <a:spcPct val="0"/>
                </a:spcAft>
              </a:pPr>
              <a:t>2/13/2024</a:t>
            </a:fld>
            <a:endParaRPr lang="en-US">
              <a:solidFill>
                <a:srgbClr val="000000"/>
              </a:solidFill>
            </a:endParaRPr>
          </a:p>
        </p:txBody>
      </p:sp>
      <p:sp>
        <p:nvSpPr>
          <p:cNvPr id="5" name="Footer Placeholder 4">
            <a:extLst>
              <a:ext uri="{FF2B5EF4-FFF2-40B4-BE49-F238E27FC236}">
                <a16:creationId xmlns:a16="http://schemas.microsoft.com/office/drawing/2014/main" id="{916D67A0-C698-4B93-AE5A-EC9DB43B38E9}"/>
              </a:ext>
            </a:extLst>
          </p:cNvPr>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6" name="Slide Number Placeholder 5">
            <a:extLst>
              <a:ext uri="{FF2B5EF4-FFF2-40B4-BE49-F238E27FC236}">
                <a16:creationId xmlns:a16="http://schemas.microsoft.com/office/drawing/2014/main" id="{5C6A629B-A689-4D69-BF8A-E383B7B799A4}"/>
              </a:ext>
            </a:extLst>
          </p:cNvPr>
          <p:cNvSpPr>
            <a:spLocks noGrp="1"/>
          </p:cNvSpPr>
          <p:nvPr>
            <p:ph type="sldNum" sz="quarter" idx="12"/>
          </p:nvPr>
        </p:nvSpPr>
        <p:spPr/>
        <p:txBody>
          <a:bodyPr/>
          <a:lstStyle/>
          <a:p>
            <a:fld id="{5E0ABE80-92D9-4332-9D26-8EB7E3CE9050}" type="slidenum">
              <a:rPr lang="en-US" smtClean="0"/>
              <a:pPr/>
              <a:t>‹#›</a:t>
            </a:fld>
            <a:endParaRPr lang="en-US"/>
          </a:p>
        </p:txBody>
      </p:sp>
    </p:spTree>
    <p:extLst>
      <p:ext uri="{BB962C8B-B14F-4D97-AF65-F5344CB8AC3E}">
        <p14:creationId xmlns:p14="http://schemas.microsoft.com/office/powerpoint/2010/main" val="10161963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1AB368BA-1C2F-427C-8AE8-8209EC6C3B43}"/>
              </a:ext>
            </a:extLst>
          </p:cNvPr>
          <p:cNvPicPr>
            <a:picLocks noChangeAspect="1"/>
          </p:cNvPicPr>
          <p:nvPr userDrawn="1"/>
        </p:nvPicPr>
        <p:blipFill>
          <a:blip r:embed="rId2"/>
          <a:stretch>
            <a:fillRect/>
          </a:stretch>
        </p:blipFill>
        <p:spPr>
          <a:xfrm>
            <a:off x="128880" y="6315779"/>
            <a:ext cx="2010508" cy="467286"/>
          </a:xfrm>
          <a:prstGeom prst="rect">
            <a:avLst/>
          </a:prstGeom>
        </p:spPr>
      </p:pic>
    </p:spTree>
    <p:extLst>
      <p:ext uri="{BB962C8B-B14F-4D97-AF65-F5344CB8AC3E}">
        <p14:creationId xmlns:p14="http://schemas.microsoft.com/office/powerpoint/2010/main" val="29862348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userDrawn="1"/>
        </p:nvSpPr>
        <p:spPr>
          <a:xfrm>
            <a:off x="0" y="3"/>
            <a:ext cx="12192000" cy="4585153"/>
          </a:xfrm>
          <a:prstGeom prst="rect">
            <a:avLst/>
          </a:prstGeom>
          <a:solidFill>
            <a:srgbClr val="0039A6"/>
          </a:solidFill>
          <a:ln w="25400" cap="flat" cmpd="sng" algn="ctr">
            <a:noFill/>
            <a:prstDash val="solid"/>
          </a:ln>
          <a:effectLst/>
        </p:spPr>
        <p:txBody>
          <a:bodyPr rtlCol="0" anchor="ctr"/>
          <a:lstStyle/>
          <a:p>
            <a:pPr algn="ctr" fontAlgn="base">
              <a:spcBef>
                <a:spcPct val="0"/>
              </a:spcBef>
              <a:spcAft>
                <a:spcPct val="0"/>
              </a:spcAft>
              <a:defRPr/>
            </a:pPr>
            <a:endParaRPr lang="en-US" sz="1800" kern="0" dirty="0">
              <a:solidFill>
                <a:srgbClr val="FFFFFF"/>
              </a:solidFill>
            </a:endParaRPr>
          </a:p>
        </p:txBody>
      </p:sp>
      <p:sp>
        <p:nvSpPr>
          <p:cNvPr id="2" name="Title 1"/>
          <p:cNvSpPr>
            <a:spLocks noGrp="1"/>
          </p:cNvSpPr>
          <p:nvPr>
            <p:ph type="ctrTitle"/>
          </p:nvPr>
        </p:nvSpPr>
        <p:spPr>
          <a:xfrm>
            <a:off x="609600" y="2057399"/>
            <a:ext cx="10363200" cy="1664208"/>
          </a:xfrm>
          <a:prstGeom prst="rect">
            <a:avLst/>
          </a:prstGeom>
        </p:spPr>
        <p:txBody>
          <a:bodyPr lIns="0" rIns="0" bIns="0">
            <a:no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609600" y="4637994"/>
            <a:ext cx="10997184" cy="387798"/>
          </a:xfrm>
          <a:prstGeom prst="rect">
            <a:avLst/>
          </a:prstGeom>
        </p:spPr>
        <p:txBody>
          <a:bodyPr lIns="0" tIns="0" rIns="0" bIns="0">
            <a:spAutoFit/>
          </a:bodyPr>
          <a:lstStyle>
            <a:lvl1pPr marL="0" indent="0" algn="l">
              <a:buNone/>
              <a:defRPr sz="2800" b="0">
                <a:solidFill>
                  <a:srgbClr val="788288"/>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47" descr="Boeing_white_standard"/>
          <p:cNvPicPr>
            <a:picLocks noChangeAspect="1" noChangeArrowheads="1"/>
          </p:cNvPicPr>
          <p:nvPr userDrawn="1"/>
        </p:nvPicPr>
        <p:blipFill>
          <a:blip r:embed="rId2" cstate="print"/>
          <a:srcRect/>
          <a:stretch>
            <a:fillRect/>
          </a:stretch>
        </p:blipFill>
        <p:spPr bwMode="auto">
          <a:xfrm>
            <a:off x="537633" y="363541"/>
            <a:ext cx="2474384" cy="447675"/>
          </a:xfrm>
          <a:prstGeom prst="rect">
            <a:avLst/>
          </a:prstGeom>
          <a:noFill/>
        </p:spPr>
      </p:pic>
      <p:sp>
        <p:nvSpPr>
          <p:cNvPr id="15" name="Rectangle 61"/>
          <p:cNvSpPr>
            <a:spLocks noChangeArrowheads="1"/>
          </p:cNvSpPr>
          <p:nvPr/>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6" name="TextBox 25"/>
          <p:cNvSpPr txBox="1"/>
          <p:nvPr userDrawn="1"/>
        </p:nvSpPr>
        <p:spPr>
          <a:xfrm>
            <a:off x="4495220" y="539497"/>
            <a:ext cx="6398837"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FFFFFF"/>
                </a:solidFill>
              </a:rPr>
              <a:t>Information Technology </a:t>
            </a:r>
          </a:p>
          <a:p>
            <a:pPr algn="r" fontAlgn="base">
              <a:lnSpc>
                <a:spcPts val="2000"/>
              </a:lnSpc>
              <a:spcBef>
                <a:spcPct val="0"/>
              </a:spcBef>
              <a:spcAft>
                <a:spcPct val="0"/>
              </a:spcAft>
            </a:pPr>
            <a:r>
              <a:rPr lang="en-US" sz="1400" b="1" dirty="0">
                <a:solidFill>
                  <a:srgbClr val="FFFFFF"/>
                </a:solidFill>
              </a:rPr>
              <a:t>&amp; Data Analytics</a:t>
            </a:r>
          </a:p>
        </p:txBody>
      </p:sp>
    </p:spTree>
    <p:extLst>
      <p:ext uri="{BB962C8B-B14F-4D97-AF65-F5344CB8AC3E}">
        <p14:creationId xmlns:p14="http://schemas.microsoft.com/office/powerpoint/2010/main" val="43652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2" name="Rectangle 1"/>
          <p:cNvSpPr/>
          <p:nvPr userDrawn="1"/>
        </p:nvSpPr>
        <p:spPr>
          <a:xfrm>
            <a:off x="0" y="3"/>
            <a:ext cx="12192000" cy="4585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dirty="0">
              <a:solidFill>
                <a:srgbClr val="FFFFFF"/>
              </a:solidFill>
            </a:endParaRPr>
          </a:p>
        </p:txBody>
      </p:sp>
      <p:pic>
        <p:nvPicPr>
          <p:cNvPr id="264239" name="Picture 47" descr="Boeing_white_standard"/>
          <p:cNvPicPr>
            <a:picLocks noChangeAspect="1" noChangeArrowheads="1"/>
          </p:cNvPicPr>
          <p:nvPr userDrawn="1"/>
        </p:nvPicPr>
        <p:blipFill>
          <a:blip r:embed="rId2" cstate="print"/>
          <a:srcRect/>
          <a:stretch>
            <a:fillRect/>
          </a:stretch>
        </p:blipFill>
        <p:spPr bwMode="auto">
          <a:xfrm>
            <a:off x="537633" y="363541"/>
            <a:ext cx="2474384" cy="447675"/>
          </a:xfrm>
          <a:prstGeom prst="rect">
            <a:avLst/>
          </a:prstGeom>
          <a:noFill/>
        </p:spPr>
      </p:pic>
      <p:sp>
        <p:nvSpPr>
          <p:cNvPr id="264253" name="Rectangle 61"/>
          <p:cNvSpPr>
            <a:spLocks noChangeArrowheads="1"/>
          </p:cNvSpPr>
          <p:nvPr/>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bg1"/>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rgbClr val="788288"/>
                </a:solidFill>
              </a:defRPr>
            </a:lvl1pPr>
          </a:lstStyle>
          <a:p>
            <a:r>
              <a:rPr lang="en-US" dirty="0"/>
              <a:t>Click to edit Master subtitle style</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5" name="TextBox 24"/>
          <p:cNvSpPr txBox="1"/>
          <p:nvPr userDrawn="1"/>
        </p:nvSpPr>
        <p:spPr>
          <a:xfrm>
            <a:off x="9562641" y="101034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FFFFFF"/>
                </a:solidFill>
              </a:rPr>
              <a:t>Operating Unit</a:t>
            </a:r>
          </a:p>
        </p:txBody>
      </p:sp>
      <p:sp>
        <p:nvSpPr>
          <p:cNvPr id="10" name="TextBox 9"/>
          <p:cNvSpPr txBox="1"/>
          <p:nvPr userDrawn="1"/>
        </p:nvSpPr>
        <p:spPr>
          <a:xfrm>
            <a:off x="4495220" y="539497"/>
            <a:ext cx="6398837"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FFFFFF"/>
                </a:solidFill>
              </a:rPr>
              <a:t>Information Technology </a:t>
            </a:r>
          </a:p>
          <a:p>
            <a:pPr algn="r" fontAlgn="base">
              <a:lnSpc>
                <a:spcPts val="2000"/>
              </a:lnSpc>
              <a:spcBef>
                <a:spcPct val="0"/>
              </a:spcBef>
              <a:spcAft>
                <a:spcPct val="0"/>
              </a:spcAft>
            </a:pPr>
            <a:r>
              <a:rPr lang="en-US" sz="1400" b="1" dirty="0">
                <a:solidFill>
                  <a:srgbClr val="FFFFFF"/>
                </a:solidFill>
              </a:rPr>
              <a:t>&amp; Data Analytics</a:t>
            </a:r>
          </a:p>
        </p:txBody>
      </p:sp>
    </p:spTree>
    <p:extLst>
      <p:ext uri="{BB962C8B-B14F-4D97-AF65-F5344CB8AC3E}">
        <p14:creationId xmlns:p14="http://schemas.microsoft.com/office/powerpoint/2010/main" val="225137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3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userDrawn="1"/>
        </p:nvPicPr>
        <p:blipFill>
          <a:blip r:embed="rId2" cstate="print"/>
          <a:srcRect/>
          <a:stretch>
            <a:fillRect/>
          </a:stretch>
        </p:blipFill>
        <p:spPr bwMode="auto">
          <a:xfrm>
            <a:off x="535519" y="361953"/>
            <a:ext cx="2451100" cy="442913"/>
          </a:xfrm>
          <a:prstGeom prst="rect">
            <a:avLst/>
          </a:prstGeom>
          <a:noFill/>
        </p:spPr>
      </p:pic>
      <p:sp>
        <p:nvSpPr>
          <p:cNvPr id="12" name="Rectangle 11"/>
          <p:cNvSpPr/>
          <p:nvPr userDrawn="1"/>
        </p:nvSpPr>
        <p:spPr>
          <a:xfrm>
            <a:off x="0" y="4585154"/>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dirty="0">
              <a:solidFill>
                <a:srgbClr val="FFFFFF"/>
              </a:solidFill>
            </a:endParaRPr>
          </a:p>
        </p:txBody>
      </p:sp>
      <p:sp>
        <p:nvSpPr>
          <p:cNvPr id="264253" name="Rectangle 61"/>
          <p:cNvSpPr>
            <a:spLocks noChangeArrowheads="1"/>
          </p:cNvSpPr>
          <p:nvPr userDrawn="1"/>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tx2"/>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chemeClr val="bg1"/>
                </a:solidFill>
              </a:defRPr>
            </a:lvl1pPr>
          </a:lstStyle>
          <a:p>
            <a:r>
              <a:rPr lang="en-US" dirty="0"/>
              <a:t>Click to edit Master subtitle style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r>
              <a:rPr lang="en-US">
                <a:solidFill>
                  <a:srgbClr val="FFFFFF"/>
                </a:solidFill>
              </a:rPr>
              <a:t>Author, </a:t>
            </a:r>
            <a:fld id="{D72BAC86-7CA1-47DD-8EAD-39EA91178256}" type="datetime1">
              <a:rPr lang="en-US" smtClean="0">
                <a:solidFill>
                  <a:srgbClr val="FFFFFF"/>
                </a:solidFill>
              </a:rPr>
              <a:pPr/>
              <a:t>2/13/2024</a:t>
            </a:fld>
            <a:r>
              <a:rPr lang="en-US">
                <a:solidFill>
                  <a:srgbClr val="FFFFFF"/>
                </a:solidFill>
              </a:rPr>
              <a:t>, Filename.ppt</a:t>
            </a:r>
            <a:r>
              <a:rPr lang="en-US" sz="800">
                <a:solidFill>
                  <a:srgbClr val="FFFFFF"/>
                </a:solidFill>
              </a:rPr>
              <a:t> </a:t>
            </a:r>
            <a:r>
              <a:rPr lang="en-US" sz="1000">
                <a:solidFill>
                  <a:srgbClr val="FFFFFF"/>
                </a:solidFill>
              </a:rPr>
              <a:t>| </a:t>
            </a:r>
            <a:fld id="{689318A1-174D-4DEE-8106-03A37B9BCF15}" type="slidenum">
              <a:rPr lang="en-US" sz="1000" smtClean="0">
                <a:solidFill>
                  <a:srgbClr val="FFFFFF"/>
                </a:solidFill>
              </a:rPr>
              <a:pPr/>
              <a:t>‹#›</a:t>
            </a:fld>
            <a:endParaRPr lang="en-US" sz="1000" dirty="0">
              <a:solidFill>
                <a:srgbClr val="FFFFFF"/>
              </a:solidFill>
            </a:endParaRPr>
          </a:p>
        </p:txBody>
      </p:sp>
      <p:sp>
        <p:nvSpPr>
          <p:cNvPr id="28" name="TextBox 27"/>
          <p:cNvSpPr txBox="1"/>
          <p:nvPr userDrawn="1"/>
        </p:nvSpPr>
        <p:spPr>
          <a:xfrm>
            <a:off x="4588289" y="539497"/>
            <a:ext cx="6308863"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0039A6"/>
                </a:solidFill>
              </a:rPr>
              <a:t>Information Technology </a:t>
            </a:r>
          </a:p>
          <a:p>
            <a:pPr algn="r" fontAlgn="base">
              <a:lnSpc>
                <a:spcPts val="2000"/>
              </a:lnSpc>
              <a:spcBef>
                <a:spcPct val="0"/>
              </a:spcBef>
              <a:spcAft>
                <a:spcPct val="0"/>
              </a:spcAft>
            </a:pPr>
            <a:r>
              <a:rPr lang="en-US" sz="1400" b="1" dirty="0">
                <a:solidFill>
                  <a:srgbClr val="0039A6"/>
                </a:solidFill>
              </a:rPr>
              <a:t>&amp; Data Analytics</a:t>
            </a:r>
          </a:p>
        </p:txBody>
      </p:sp>
      <p:sp>
        <p:nvSpPr>
          <p:cNvPr id="29" name="TextBox 28"/>
          <p:cNvSpPr txBox="1"/>
          <p:nvPr userDrawn="1"/>
        </p:nvSpPr>
        <p:spPr>
          <a:xfrm>
            <a:off x="9558322" y="98496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0039A6"/>
                </a:solidFill>
              </a:rPr>
              <a:t>Operating Unit</a:t>
            </a:r>
          </a:p>
        </p:txBody>
      </p:sp>
    </p:spTree>
    <p:extLst>
      <p:ext uri="{BB962C8B-B14F-4D97-AF65-F5344CB8AC3E}">
        <p14:creationId xmlns:p14="http://schemas.microsoft.com/office/powerpoint/2010/main" val="118338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userDrawn="1"/>
        </p:nvPicPr>
        <p:blipFill>
          <a:blip r:embed="rId2" cstate="print"/>
          <a:srcRect/>
          <a:stretch>
            <a:fillRect/>
          </a:stretch>
        </p:blipFill>
        <p:spPr bwMode="auto">
          <a:xfrm>
            <a:off x="535519" y="361953"/>
            <a:ext cx="2451100" cy="442913"/>
          </a:xfrm>
          <a:prstGeom prst="rect">
            <a:avLst/>
          </a:prstGeom>
          <a:noFill/>
        </p:spPr>
      </p:pic>
      <p:sp>
        <p:nvSpPr>
          <p:cNvPr id="264253" name="Rectangle 61"/>
          <p:cNvSpPr>
            <a:spLocks noChangeArrowheads="1"/>
          </p:cNvSpPr>
          <p:nvPr userDrawn="1"/>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tx2"/>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chemeClr val="tx2"/>
                </a:solidFill>
              </a:defRPr>
            </a:lvl1pPr>
          </a:lstStyle>
          <a:p>
            <a:r>
              <a:rPr lang="en-US" dirty="0"/>
              <a:t>Click to edit Master subtitle style</a:t>
            </a:r>
          </a:p>
        </p:txBody>
      </p:sp>
      <p:cxnSp>
        <p:nvCxnSpPr>
          <p:cNvPr id="4" name="Straight Connector 3"/>
          <p:cNvCxnSpPr/>
          <p:nvPr/>
        </p:nvCxnSpPr>
        <p:spPr>
          <a:xfrm>
            <a:off x="0" y="458114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8" name="TextBox 27"/>
          <p:cNvSpPr txBox="1"/>
          <p:nvPr userDrawn="1"/>
        </p:nvSpPr>
        <p:spPr>
          <a:xfrm>
            <a:off x="9558322" y="98496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0039A6"/>
                </a:solidFill>
              </a:rPr>
              <a:t>Operating Unit</a:t>
            </a:r>
          </a:p>
        </p:txBody>
      </p:sp>
      <p:sp>
        <p:nvSpPr>
          <p:cNvPr id="10" name="TextBox 9"/>
          <p:cNvSpPr txBox="1"/>
          <p:nvPr userDrawn="1"/>
        </p:nvSpPr>
        <p:spPr>
          <a:xfrm>
            <a:off x="4588289" y="539497"/>
            <a:ext cx="6308863"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0039A6"/>
                </a:solidFill>
              </a:rPr>
              <a:t>Information Technology </a:t>
            </a:r>
          </a:p>
          <a:p>
            <a:pPr algn="r" fontAlgn="base">
              <a:lnSpc>
                <a:spcPts val="2000"/>
              </a:lnSpc>
              <a:spcBef>
                <a:spcPct val="0"/>
              </a:spcBef>
              <a:spcAft>
                <a:spcPct val="0"/>
              </a:spcAft>
            </a:pPr>
            <a:r>
              <a:rPr lang="en-US" sz="1400" b="1" dirty="0">
                <a:solidFill>
                  <a:srgbClr val="0039A6"/>
                </a:solidFill>
              </a:rPr>
              <a:t>&amp; Data Analytics</a:t>
            </a:r>
          </a:p>
        </p:txBody>
      </p:sp>
    </p:spTree>
    <p:extLst>
      <p:ext uri="{BB962C8B-B14F-4D97-AF65-F5344CB8AC3E}">
        <p14:creationId xmlns:p14="http://schemas.microsoft.com/office/powerpoint/2010/main" val="134779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49470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2" name="Picture Placeholder 9"/>
          <p:cNvSpPr>
            <a:spLocks noGrp="1"/>
          </p:cNvSpPr>
          <p:nvPr>
            <p:ph type="pic" sz="quarter" idx="19"/>
          </p:nvPr>
        </p:nvSpPr>
        <p:spPr>
          <a:xfrm>
            <a:off x="7392282"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2"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89" y="1283210"/>
            <a:ext cx="671885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9968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551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11049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95904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dirty="0"/>
              <a:t>Click to edit Master title style</a:t>
            </a:r>
          </a:p>
        </p:txBody>
      </p:sp>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538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97007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63733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97840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41195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31291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0" y="777240"/>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G</a:t>
            </a:r>
          </a:p>
        </p:txBody>
      </p:sp>
      <p:sp>
        <p:nvSpPr>
          <p:cNvPr id="8" name="Rectangle 7"/>
          <p:cNvSpPr/>
          <p:nvPr userDrawn="1"/>
        </p:nvSpPr>
        <p:spPr>
          <a:xfrm>
            <a:off x="10647680" y="777240"/>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ysClr val="windowText" lastClr="000000"/>
                </a:solidFill>
              </a:rPr>
              <a:t>Y</a:t>
            </a:r>
          </a:p>
        </p:txBody>
      </p:sp>
      <p:sp>
        <p:nvSpPr>
          <p:cNvPr id="9" name="Rectangle 8"/>
          <p:cNvSpPr/>
          <p:nvPr userDrawn="1"/>
        </p:nvSpPr>
        <p:spPr>
          <a:xfrm>
            <a:off x="11176000" y="777240"/>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R</a:t>
            </a:r>
          </a:p>
        </p:txBody>
      </p:sp>
      <p:sp>
        <p:nvSpPr>
          <p:cNvPr id="10" name="TextBox 9"/>
          <p:cNvSpPr txBox="1"/>
          <p:nvPr userDrawn="1"/>
        </p:nvSpPr>
        <p:spPr>
          <a:xfrm>
            <a:off x="10017760" y="556263"/>
            <a:ext cx="1717040" cy="246221"/>
          </a:xfrm>
          <a:prstGeom prst="rect">
            <a:avLst/>
          </a:prstGeom>
          <a:noFill/>
        </p:spPr>
        <p:txBody>
          <a:bodyPr wrap="square" rtlCol="0">
            <a:spAutoFit/>
          </a:bodyPr>
          <a:lstStyle/>
          <a:p>
            <a:pPr fontAlgn="base">
              <a:spcBef>
                <a:spcPct val="0"/>
              </a:spcBef>
              <a:spcAft>
                <a:spcPct val="0"/>
              </a:spcAft>
            </a:pPr>
            <a:r>
              <a:rPr lang="en-US" sz="1000" dirty="0" err="1">
                <a:solidFill>
                  <a:srgbClr val="000000"/>
                </a:solidFill>
              </a:rPr>
              <a:t>Prev</a:t>
            </a:r>
            <a:r>
              <a:rPr lang="en-US" sz="1000" dirty="0">
                <a:solidFill>
                  <a:srgbClr val="000000"/>
                </a:solidFill>
              </a:rPr>
              <a:t> | </a:t>
            </a:r>
            <a:r>
              <a:rPr lang="en-US" sz="1000" dirty="0" err="1">
                <a:solidFill>
                  <a:srgbClr val="000000"/>
                </a:solidFill>
              </a:rPr>
              <a:t>Curr</a:t>
            </a:r>
            <a:r>
              <a:rPr lang="en-US" sz="1000" dirty="0">
                <a:solidFill>
                  <a:srgbClr val="000000"/>
                </a:solidFill>
              </a:rPr>
              <a:t>       YE</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50928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3" name="Content Placeholder 2"/>
          <p:cNvSpPr>
            <a:spLocks noGrp="1"/>
          </p:cNvSpPr>
          <p:nvPr>
            <p:ph idx="1"/>
          </p:nvPr>
        </p:nvSpPr>
        <p:spPr>
          <a:xfrm>
            <a:off x="411587" y="3931920"/>
            <a:ext cx="11314075" cy="1311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2795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0" y="32004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12" name="Action Button: Forward or Next 11">
            <a:hlinkClick r:id="" action="ppaction://hlinkshowjump?jump=nextslide" highlightClick="1"/>
          </p:cNvPr>
          <p:cNvSpPr/>
          <p:nvPr userDrawn="1"/>
        </p:nvSpPr>
        <p:spPr>
          <a:xfrm>
            <a:off x="11326368" y="32004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13" name="Action Button: Home 12">
            <a:hlinkClick r:id="" action="ppaction://hlinkshowjump?jump=firstslide" highlightClick="1"/>
          </p:cNvPr>
          <p:cNvSpPr/>
          <p:nvPr userDrawn="1"/>
        </p:nvSpPr>
        <p:spPr>
          <a:xfrm>
            <a:off x="11021568" y="32004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40762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200"/>
            <a:ext cx="12192000" cy="4937760"/>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7073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200"/>
            <a:ext cx="12192000" cy="4462272"/>
          </a:xfrm>
          <a:prstGeom prst="rect">
            <a:avLst/>
          </a:prstGeom>
          <a:solidFill>
            <a:srgbClr val="97C5EB"/>
          </a:solidFill>
        </p:spPr>
        <p:txBody>
          <a:bodyPr/>
          <a:lstStyle/>
          <a:p>
            <a:endParaRPr lang="en-US" dirty="0"/>
          </a:p>
        </p:txBody>
      </p:sp>
      <p:sp>
        <p:nvSpPr>
          <p:cNvPr id="8" name="Text Placeholder 8"/>
          <p:cNvSpPr>
            <a:spLocks noGrp="1"/>
          </p:cNvSpPr>
          <p:nvPr>
            <p:ph type="body" sz="quarter" idx="14"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8121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09600" y="4160520"/>
            <a:ext cx="5364480"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60139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09600" y="3867912"/>
            <a:ext cx="536448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0357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493776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7008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49377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98884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493776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76745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49377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10332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242304" y="4160520"/>
            <a:ext cx="5364480"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424412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55583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242304" y="3867912"/>
            <a:ext cx="536448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6136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screen cap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7388352" y="1600200"/>
            <a:ext cx="4230624"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7388352" y="4160520"/>
            <a:ext cx="4230624"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05271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7705344" y="1600200"/>
            <a:ext cx="390144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7705344" y="3867912"/>
            <a:ext cx="390144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76276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200"/>
            <a:ext cx="12192000" cy="2057400"/>
          </a:xfrm>
          <a:prstGeom prst="rect">
            <a:avLst/>
          </a:prstGeom>
          <a:solidFill>
            <a:srgbClr val="97C5EB"/>
          </a:solidFill>
        </p:spPr>
        <p:txBody>
          <a:bodyPr/>
          <a:lstStyle/>
          <a:p>
            <a:endParaRPr lang="en-US"/>
          </a:p>
        </p:txBody>
      </p:sp>
      <p:sp>
        <p:nvSpPr>
          <p:cNvPr id="5" name="Slide Number Placeholder 4"/>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92901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200"/>
            <a:ext cx="12192000" cy="2057400"/>
          </a:xfrm>
          <a:prstGeom prst="rect">
            <a:avLst/>
          </a:prstGeom>
          <a:solidFill>
            <a:srgbClr val="97C5EB"/>
          </a:solidFill>
        </p:spPr>
        <p:txBody>
          <a:bodyPr/>
          <a:lstStyle/>
          <a:p>
            <a:endParaRPr lang="en-US"/>
          </a:p>
        </p:txBody>
      </p:sp>
      <p:sp>
        <p:nvSpPr>
          <p:cNvPr id="9" name="Text Placeholder 8"/>
          <p:cNvSpPr>
            <a:spLocks noGrp="1"/>
          </p:cNvSpPr>
          <p:nvPr>
            <p:ph type="body" sz="quarter" idx="14"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35786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585216"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71600"/>
            <a:ext cx="2401824" cy="1161288"/>
          </a:xfrm>
          <a:prstGeom prst="rect">
            <a:avLst/>
          </a:prstGeom>
          <a:solidFill>
            <a:srgbClr val="97C5EB"/>
          </a:solidFill>
        </p:spPr>
        <p:txBody>
          <a:bodyPr/>
          <a:lstStyle/>
          <a:p>
            <a:endParaRPr lang="en-US" dirty="0"/>
          </a:p>
        </p:txBody>
      </p:sp>
      <p:sp>
        <p:nvSpPr>
          <p:cNvPr id="9" name="Content Placeholder 2"/>
          <p:cNvSpPr>
            <a:spLocks noGrp="1"/>
          </p:cNvSpPr>
          <p:nvPr>
            <p:ph idx="14"/>
          </p:nvPr>
        </p:nvSpPr>
        <p:spPr>
          <a:xfrm>
            <a:off x="585216"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3145536"/>
            <a:ext cx="2401824" cy="1161288"/>
          </a:xfrm>
          <a:prstGeom prst="rect">
            <a:avLst/>
          </a:prstGeom>
          <a:solidFill>
            <a:srgbClr val="97C5EB"/>
          </a:solidFill>
        </p:spPr>
        <p:txBody>
          <a:bodyPr/>
          <a:lstStyle/>
          <a:p>
            <a:endParaRPr lang="en-US" dirty="0"/>
          </a:p>
        </p:txBody>
      </p:sp>
      <p:sp>
        <p:nvSpPr>
          <p:cNvPr id="11" name="Content Placeholder 2"/>
          <p:cNvSpPr>
            <a:spLocks noGrp="1"/>
          </p:cNvSpPr>
          <p:nvPr>
            <p:ph idx="16"/>
          </p:nvPr>
        </p:nvSpPr>
        <p:spPr>
          <a:xfrm>
            <a:off x="59740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928616"/>
            <a:ext cx="2401824" cy="1161288"/>
          </a:xfrm>
          <a:prstGeom prst="rect">
            <a:avLst/>
          </a:prstGeom>
          <a:solidFill>
            <a:srgbClr val="97C5EB"/>
          </a:solidFill>
        </p:spPr>
        <p:txBody>
          <a:bodyPr/>
          <a:lstStyle/>
          <a:p>
            <a:endParaRPr lang="en-US" dirty="0"/>
          </a:p>
        </p:txBody>
      </p:sp>
      <p:sp>
        <p:nvSpPr>
          <p:cNvPr id="13" name="Content Placeholder 2"/>
          <p:cNvSpPr>
            <a:spLocks noGrp="1"/>
          </p:cNvSpPr>
          <p:nvPr>
            <p:ph idx="18"/>
          </p:nvPr>
        </p:nvSpPr>
        <p:spPr>
          <a:xfrm>
            <a:off x="346252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371600"/>
            <a:ext cx="2401824" cy="1161288"/>
          </a:xfrm>
          <a:prstGeom prst="rect">
            <a:avLst/>
          </a:prstGeom>
          <a:solidFill>
            <a:srgbClr val="97C5EB"/>
          </a:solidFill>
        </p:spPr>
        <p:txBody>
          <a:bodyPr/>
          <a:lstStyle/>
          <a:p>
            <a:endParaRPr lang="en-US" dirty="0"/>
          </a:p>
        </p:txBody>
      </p:sp>
      <p:sp>
        <p:nvSpPr>
          <p:cNvPr id="15" name="Content Placeholder 2"/>
          <p:cNvSpPr>
            <a:spLocks noGrp="1"/>
          </p:cNvSpPr>
          <p:nvPr>
            <p:ph idx="20"/>
          </p:nvPr>
        </p:nvSpPr>
        <p:spPr>
          <a:xfrm>
            <a:off x="346252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3145536"/>
            <a:ext cx="2401824" cy="1161288"/>
          </a:xfrm>
          <a:prstGeom prst="rect">
            <a:avLst/>
          </a:prstGeom>
          <a:solidFill>
            <a:srgbClr val="97C5EB"/>
          </a:solidFill>
        </p:spPr>
        <p:txBody>
          <a:bodyPr/>
          <a:lstStyle/>
          <a:p>
            <a:endParaRPr lang="en-US" dirty="0"/>
          </a:p>
        </p:txBody>
      </p:sp>
      <p:sp>
        <p:nvSpPr>
          <p:cNvPr id="17" name="Content Placeholder 2"/>
          <p:cNvSpPr>
            <a:spLocks noGrp="1"/>
          </p:cNvSpPr>
          <p:nvPr>
            <p:ph idx="22"/>
          </p:nvPr>
        </p:nvSpPr>
        <p:spPr>
          <a:xfrm>
            <a:off x="346252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928616"/>
            <a:ext cx="2401824" cy="1161288"/>
          </a:xfrm>
          <a:prstGeom prst="rect">
            <a:avLst/>
          </a:prstGeom>
          <a:solidFill>
            <a:srgbClr val="97C5EB"/>
          </a:solidFill>
        </p:spPr>
        <p:txBody>
          <a:bodyPr/>
          <a:lstStyle/>
          <a:p>
            <a:endParaRPr lang="en-US" dirty="0"/>
          </a:p>
        </p:txBody>
      </p:sp>
      <p:sp>
        <p:nvSpPr>
          <p:cNvPr id="19" name="Content Placeholder 2"/>
          <p:cNvSpPr>
            <a:spLocks noGrp="1"/>
          </p:cNvSpPr>
          <p:nvPr>
            <p:ph idx="24"/>
          </p:nvPr>
        </p:nvSpPr>
        <p:spPr>
          <a:xfrm>
            <a:off x="632764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371600"/>
            <a:ext cx="2401824" cy="1161288"/>
          </a:xfrm>
          <a:prstGeom prst="rect">
            <a:avLst/>
          </a:prstGeom>
          <a:solidFill>
            <a:srgbClr val="97C5EB"/>
          </a:solidFill>
        </p:spPr>
        <p:txBody>
          <a:bodyPr/>
          <a:lstStyle/>
          <a:p>
            <a:endParaRPr lang="en-US" dirty="0"/>
          </a:p>
        </p:txBody>
      </p:sp>
      <p:sp>
        <p:nvSpPr>
          <p:cNvPr id="21" name="Content Placeholder 2"/>
          <p:cNvSpPr>
            <a:spLocks noGrp="1"/>
          </p:cNvSpPr>
          <p:nvPr>
            <p:ph idx="26"/>
          </p:nvPr>
        </p:nvSpPr>
        <p:spPr>
          <a:xfrm>
            <a:off x="632764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3145536"/>
            <a:ext cx="2401824" cy="1161288"/>
          </a:xfrm>
          <a:prstGeom prst="rect">
            <a:avLst/>
          </a:prstGeom>
          <a:solidFill>
            <a:srgbClr val="97C5EB"/>
          </a:solidFill>
        </p:spPr>
        <p:txBody>
          <a:bodyPr/>
          <a:lstStyle/>
          <a:p>
            <a:endParaRPr lang="en-US" dirty="0"/>
          </a:p>
        </p:txBody>
      </p:sp>
      <p:sp>
        <p:nvSpPr>
          <p:cNvPr id="23" name="Content Placeholder 2"/>
          <p:cNvSpPr>
            <a:spLocks noGrp="1"/>
          </p:cNvSpPr>
          <p:nvPr>
            <p:ph idx="28"/>
          </p:nvPr>
        </p:nvSpPr>
        <p:spPr>
          <a:xfrm>
            <a:off x="632764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928616"/>
            <a:ext cx="2401824" cy="1161288"/>
          </a:xfrm>
          <a:prstGeom prst="rect">
            <a:avLst/>
          </a:prstGeom>
          <a:solidFill>
            <a:srgbClr val="97C5EB"/>
          </a:solidFill>
        </p:spPr>
        <p:txBody>
          <a:bodyPr/>
          <a:lstStyle/>
          <a:p>
            <a:endParaRPr lang="en-US" dirty="0"/>
          </a:p>
        </p:txBody>
      </p:sp>
      <p:sp>
        <p:nvSpPr>
          <p:cNvPr id="25" name="Content Placeholder 2"/>
          <p:cNvSpPr>
            <a:spLocks noGrp="1"/>
          </p:cNvSpPr>
          <p:nvPr>
            <p:ph idx="30"/>
          </p:nvPr>
        </p:nvSpPr>
        <p:spPr>
          <a:xfrm>
            <a:off x="919276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8" y="1371600"/>
            <a:ext cx="2401824" cy="1161288"/>
          </a:xfrm>
          <a:prstGeom prst="rect">
            <a:avLst/>
          </a:prstGeom>
          <a:solidFill>
            <a:srgbClr val="97C5EB"/>
          </a:solidFill>
        </p:spPr>
        <p:txBody>
          <a:bodyPr/>
          <a:lstStyle/>
          <a:p>
            <a:endParaRPr lang="en-US" dirty="0"/>
          </a:p>
        </p:txBody>
      </p:sp>
      <p:sp>
        <p:nvSpPr>
          <p:cNvPr id="27" name="Content Placeholder 2"/>
          <p:cNvSpPr>
            <a:spLocks noGrp="1"/>
          </p:cNvSpPr>
          <p:nvPr>
            <p:ph idx="32"/>
          </p:nvPr>
        </p:nvSpPr>
        <p:spPr>
          <a:xfrm>
            <a:off x="919276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8" y="3145536"/>
            <a:ext cx="2401824" cy="1161288"/>
          </a:xfrm>
          <a:prstGeom prst="rect">
            <a:avLst/>
          </a:prstGeom>
          <a:solidFill>
            <a:srgbClr val="97C5EB"/>
          </a:solidFill>
        </p:spPr>
        <p:txBody>
          <a:bodyPr/>
          <a:lstStyle/>
          <a:p>
            <a:endParaRPr lang="en-US" dirty="0"/>
          </a:p>
        </p:txBody>
      </p:sp>
      <p:sp>
        <p:nvSpPr>
          <p:cNvPr id="29" name="Content Placeholder 2"/>
          <p:cNvSpPr>
            <a:spLocks noGrp="1"/>
          </p:cNvSpPr>
          <p:nvPr>
            <p:ph idx="34"/>
          </p:nvPr>
        </p:nvSpPr>
        <p:spPr>
          <a:xfrm>
            <a:off x="919276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8" y="4928616"/>
            <a:ext cx="2401824" cy="11612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04174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585216"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124712"/>
            <a:ext cx="2401824" cy="1161288"/>
          </a:xfrm>
          <a:prstGeom prst="rect">
            <a:avLst/>
          </a:prstGeom>
          <a:solidFill>
            <a:srgbClr val="97C5EB"/>
          </a:solidFill>
        </p:spPr>
        <p:txBody>
          <a:bodyPr/>
          <a:lstStyle/>
          <a:p>
            <a:endParaRPr lang="en-US" dirty="0"/>
          </a:p>
        </p:txBody>
      </p:sp>
      <p:sp>
        <p:nvSpPr>
          <p:cNvPr id="9" name="Content Placeholder 2"/>
          <p:cNvSpPr>
            <a:spLocks noGrp="1"/>
          </p:cNvSpPr>
          <p:nvPr>
            <p:ph idx="14"/>
          </p:nvPr>
        </p:nvSpPr>
        <p:spPr>
          <a:xfrm>
            <a:off x="585216"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2807208"/>
            <a:ext cx="2401824" cy="1161288"/>
          </a:xfrm>
          <a:prstGeom prst="rect">
            <a:avLst/>
          </a:prstGeom>
          <a:solidFill>
            <a:srgbClr val="97C5EB"/>
          </a:solidFill>
        </p:spPr>
        <p:txBody>
          <a:bodyPr/>
          <a:lstStyle/>
          <a:p>
            <a:endParaRPr lang="en-US" dirty="0"/>
          </a:p>
        </p:txBody>
      </p:sp>
      <p:sp>
        <p:nvSpPr>
          <p:cNvPr id="11" name="Content Placeholder 2"/>
          <p:cNvSpPr>
            <a:spLocks noGrp="1"/>
          </p:cNvSpPr>
          <p:nvPr>
            <p:ph idx="16"/>
          </p:nvPr>
        </p:nvSpPr>
        <p:spPr>
          <a:xfrm>
            <a:off x="59740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489704"/>
            <a:ext cx="2401824" cy="1161288"/>
          </a:xfrm>
          <a:prstGeom prst="rect">
            <a:avLst/>
          </a:prstGeom>
          <a:solidFill>
            <a:srgbClr val="97C5EB"/>
          </a:solidFill>
        </p:spPr>
        <p:txBody>
          <a:bodyPr/>
          <a:lstStyle/>
          <a:p>
            <a:endParaRPr lang="en-US" dirty="0"/>
          </a:p>
        </p:txBody>
      </p:sp>
      <p:sp>
        <p:nvSpPr>
          <p:cNvPr id="13" name="Content Placeholder 2"/>
          <p:cNvSpPr>
            <a:spLocks noGrp="1"/>
          </p:cNvSpPr>
          <p:nvPr>
            <p:ph idx="18"/>
          </p:nvPr>
        </p:nvSpPr>
        <p:spPr>
          <a:xfrm>
            <a:off x="346252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124712"/>
            <a:ext cx="2401824" cy="1161288"/>
          </a:xfrm>
          <a:prstGeom prst="rect">
            <a:avLst/>
          </a:prstGeom>
          <a:solidFill>
            <a:srgbClr val="97C5EB"/>
          </a:solidFill>
        </p:spPr>
        <p:txBody>
          <a:bodyPr/>
          <a:lstStyle/>
          <a:p>
            <a:endParaRPr lang="en-US" dirty="0"/>
          </a:p>
        </p:txBody>
      </p:sp>
      <p:sp>
        <p:nvSpPr>
          <p:cNvPr id="15" name="Content Placeholder 2"/>
          <p:cNvSpPr>
            <a:spLocks noGrp="1"/>
          </p:cNvSpPr>
          <p:nvPr>
            <p:ph idx="20"/>
          </p:nvPr>
        </p:nvSpPr>
        <p:spPr>
          <a:xfrm>
            <a:off x="346252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2807208"/>
            <a:ext cx="2401824" cy="1161288"/>
          </a:xfrm>
          <a:prstGeom prst="rect">
            <a:avLst/>
          </a:prstGeom>
          <a:solidFill>
            <a:srgbClr val="97C5EB"/>
          </a:solidFill>
        </p:spPr>
        <p:txBody>
          <a:bodyPr/>
          <a:lstStyle/>
          <a:p>
            <a:endParaRPr lang="en-US" dirty="0"/>
          </a:p>
        </p:txBody>
      </p:sp>
      <p:sp>
        <p:nvSpPr>
          <p:cNvPr id="17" name="Content Placeholder 2"/>
          <p:cNvSpPr>
            <a:spLocks noGrp="1"/>
          </p:cNvSpPr>
          <p:nvPr>
            <p:ph idx="22"/>
          </p:nvPr>
        </p:nvSpPr>
        <p:spPr>
          <a:xfrm>
            <a:off x="346252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489704"/>
            <a:ext cx="2401824" cy="1161288"/>
          </a:xfrm>
          <a:prstGeom prst="rect">
            <a:avLst/>
          </a:prstGeom>
          <a:solidFill>
            <a:srgbClr val="97C5EB"/>
          </a:solidFill>
        </p:spPr>
        <p:txBody>
          <a:bodyPr/>
          <a:lstStyle/>
          <a:p>
            <a:endParaRPr lang="en-US" dirty="0"/>
          </a:p>
        </p:txBody>
      </p:sp>
      <p:sp>
        <p:nvSpPr>
          <p:cNvPr id="19" name="Content Placeholder 2"/>
          <p:cNvSpPr>
            <a:spLocks noGrp="1"/>
          </p:cNvSpPr>
          <p:nvPr>
            <p:ph idx="24"/>
          </p:nvPr>
        </p:nvSpPr>
        <p:spPr>
          <a:xfrm>
            <a:off x="632764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124712"/>
            <a:ext cx="2401824" cy="1161288"/>
          </a:xfrm>
          <a:prstGeom prst="rect">
            <a:avLst/>
          </a:prstGeom>
          <a:solidFill>
            <a:srgbClr val="97C5EB"/>
          </a:solidFill>
        </p:spPr>
        <p:txBody>
          <a:bodyPr/>
          <a:lstStyle/>
          <a:p>
            <a:endParaRPr lang="en-US" dirty="0"/>
          </a:p>
        </p:txBody>
      </p:sp>
      <p:sp>
        <p:nvSpPr>
          <p:cNvPr id="21" name="Content Placeholder 2"/>
          <p:cNvSpPr>
            <a:spLocks noGrp="1"/>
          </p:cNvSpPr>
          <p:nvPr>
            <p:ph idx="26"/>
          </p:nvPr>
        </p:nvSpPr>
        <p:spPr>
          <a:xfrm>
            <a:off x="632764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2807208"/>
            <a:ext cx="2401824" cy="1161288"/>
          </a:xfrm>
          <a:prstGeom prst="rect">
            <a:avLst/>
          </a:prstGeom>
          <a:solidFill>
            <a:srgbClr val="97C5EB"/>
          </a:solidFill>
        </p:spPr>
        <p:txBody>
          <a:bodyPr/>
          <a:lstStyle/>
          <a:p>
            <a:endParaRPr lang="en-US" dirty="0"/>
          </a:p>
        </p:txBody>
      </p:sp>
      <p:sp>
        <p:nvSpPr>
          <p:cNvPr id="23" name="Content Placeholder 2"/>
          <p:cNvSpPr>
            <a:spLocks noGrp="1"/>
          </p:cNvSpPr>
          <p:nvPr>
            <p:ph idx="28"/>
          </p:nvPr>
        </p:nvSpPr>
        <p:spPr>
          <a:xfrm>
            <a:off x="632764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489704"/>
            <a:ext cx="2401824" cy="1161288"/>
          </a:xfrm>
          <a:prstGeom prst="rect">
            <a:avLst/>
          </a:prstGeom>
          <a:solidFill>
            <a:srgbClr val="97C5EB"/>
          </a:solidFill>
        </p:spPr>
        <p:txBody>
          <a:bodyPr/>
          <a:lstStyle/>
          <a:p>
            <a:endParaRPr lang="en-US" dirty="0"/>
          </a:p>
        </p:txBody>
      </p:sp>
      <p:sp>
        <p:nvSpPr>
          <p:cNvPr id="25" name="Content Placeholder 2"/>
          <p:cNvSpPr>
            <a:spLocks noGrp="1"/>
          </p:cNvSpPr>
          <p:nvPr>
            <p:ph idx="30"/>
          </p:nvPr>
        </p:nvSpPr>
        <p:spPr>
          <a:xfrm>
            <a:off x="919276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8" y="1124712"/>
            <a:ext cx="2401824" cy="1161288"/>
          </a:xfrm>
          <a:prstGeom prst="rect">
            <a:avLst/>
          </a:prstGeom>
          <a:solidFill>
            <a:srgbClr val="97C5EB"/>
          </a:solidFill>
        </p:spPr>
        <p:txBody>
          <a:bodyPr/>
          <a:lstStyle/>
          <a:p>
            <a:endParaRPr lang="en-US" dirty="0"/>
          </a:p>
        </p:txBody>
      </p:sp>
      <p:sp>
        <p:nvSpPr>
          <p:cNvPr id="27" name="Content Placeholder 2"/>
          <p:cNvSpPr>
            <a:spLocks noGrp="1"/>
          </p:cNvSpPr>
          <p:nvPr>
            <p:ph idx="32"/>
          </p:nvPr>
        </p:nvSpPr>
        <p:spPr>
          <a:xfrm>
            <a:off x="919276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8" y="2807208"/>
            <a:ext cx="2401824" cy="1161288"/>
          </a:xfrm>
          <a:prstGeom prst="rect">
            <a:avLst/>
          </a:prstGeom>
          <a:solidFill>
            <a:srgbClr val="97C5EB"/>
          </a:solidFill>
        </p:spPr>
        <p:txBody>
          <a:bodyPr/>
          <a:lstStyle/>
          <a:p>
            <a:endParaRPr lang="en-US" dirty="0"/>
          </a:p>
        </p:txBody>
      </p:sp>
      <p:sp>
        <p:nvSpPr>
          <p:cNvPr id="29" name="Content Placeholder 2"/>
          <p:cNvSpPr>
            <a:spLocks noGrp="1"/>
          </p:cNvSpPr>
          <p:nvPr>
            <p:ph idx="34"/>
          </p:nvPr>
        </p:nvSpPr>
        <p:spPr>
          <a:xfrm>
            <a:off x="919276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8" y="4489704"/>
            <a:ext cx="2401824" cy="1161288"/>
          </a:xfrm>
          <a:prstGeom prst="rect">
            <a:avLst/>
          </a:prstGeom>
          <a:solidFill>
            <a:srgbClr val="97C5EB"/>
          </a:solidFill>
        </p:spPr>
        <p:txBody>
          <a:bodyPr/>
          <a:lstStyle/>
          <a:p>
            <a:endParaRPr lang="en-US" dirty="0"/>
          </a:p>
        </p:txBody>
      </p:sp>
      <p:sp>
        <p:nvSpPr>
          <p:cNvPr id="31" name="Text Placeholder 8"/>
          <p:cNvSpPr>
            <a:spLocks noGrp="1"/>
          </p:cNvSpPr>
          <p:nvPr>
            <p:ph type="body" sz="quarter" idx="36"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38"/>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6144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371600"/>
            <a:ext cx="2999232" cy="1609344"/>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8607552" y="3145536"/>
            <a:ext cx="2999232" cy="1609344"/>
          </a:xfrm>
          <a:prstGeom prst="rect">
            <a:avLst/>
          </a:prstGeom>
          <a:solidFill>
            <a:srgbClr val="97C5EB"/>
          </a:solidFill>
        </p:spPr>
        <p:txBody>
          <a:bodyPr/>
          <a:lstStyle/>
          <a:p>
            <a:endParaRPr lang="en-US" dirty="0"/>
          </a:p>
        </p:txBody>
      </p:sp>
      <p:sp>
        <p:nvSpPr>
          <p:cNvPr id="11" name="Picture Placeholder 9"/>
          <p:cNvSpPr>
            <a:spLocks noGrp="1"/>
          </p:cNvSpPr>
          <p:nvPr>
            <p:ph type="pic" sz="quarter" idx="15"/>
          </p:nvPr>
        </p:nvSpPr>
        <p:spPr>
          <a:xfrm>
            <a:off x="8607552" y="4928616"/>
            <a:ext cx="2999232" cy="1609344"/>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6249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179576"/>
            <a:ext cx="2999232" cy="155448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8607552" y="2825496"/>
            <a:ext cx="2999232" cy="1554480"/>
          </a:xfrm>
          <a:prstGeom prst="rect">
            <a:avLst/>
          </a:prstGeom>
          <a:solidFill>
            <a:srgbClr val="97C5EB"/>
          </a:solidFill>
        </p:spPr>
        <p:txBody>
          <a:bodyPr/>
          <a:lstStyle/>
          <a:p>
            <a:endParaRPr lang="en-US" dirty="0"/>
          </a:p>
        </p:txBody>
      </p:sp>
      <p:sp>
        <p:nvSpPr>
          <p:cNvPr id="11" name="Picture Placeholder 9"/>
          <p:cNvSpPr>
            <a:spLocks noGrp="1"/>
          </p:cNvSpPr>
          <p:nvPr>
            <p:ph type="pic" sz="quarter" idx="15"/>
          </p:nvPr>
        </p:nvSpPr>
        <p:spPr>
          <a:xfrm>
            <a:off x="8607552" y="4462272"/>
            <a:ext cx="2999232" cy="1554480"/>
          </a:xfrm>
          <a:prstGeom prst="rect">
            <a:avLst/>
          </a:prstGeom>
          <a:solidFill>
            <a:srgbClr val="97C5EB"/>
          </a:solidFill>
        </p:spPr>
        <p:txBody>
          <a:bodyPr/>
          <a:lstStyle/>
          <a:p>
            <a:endParaRPr lang="en-US" dirty="0"/>
          </a:p>
        </p:txBody>
      </p:sp>
      <p:sp>
        <p:nvSpPr>
          <p:cNvPr id="12" name="Text Placeholder 8"/>
          <p:cNvSpPr>
            <a:spLocks noGrp="1"/>
          </p:cNvSpPr>
          <p:nvPr>
            <p:ph type="body" sz="quarter" idx="36"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38"/>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698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23444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23444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23444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008376"/>
            <a:ext cx="2755392" cy="1389888"/>
          </a:xfrm>
          <a:prstGeom prst="rect">
            <a:avLst/>
          </a:prstGeom>
          <a:solidFill>
            <a:srgbClr val="97C5EB"/>
          </a:solidFill>
        </p:spPr>
        <p:txBody>
          <a:bodyPr/>
          <a:lstStyle/>
          <a:p>
            <a:endParaRPr lang="en-US" dirty="0"/>
          </a:p>
        </p:txBody>
      </p:sp>
      <p:sp>
        <p:nvSpPr>
          <p:cNvPr id="41" name="Content Placeholder 2"/>
          <p:cNvSpPr>
            <a:spLocks noGrp="1"/>
          </p:cNvSpPr>
          <p:nvPr>
            <p:ph idx="28"/>
          </p:nvPr>
        </p:nvSpPr>
        <p:spPr>
          <a:xfrm>
            <a:off x="609600"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2" name="Picture Placeholder 7"/>
          <p:cNvSpPr>
            <a:spLocks noGrp="1"/>
          </p:cNvSpPr>
          <p:nvPr>
            <p:ph type="pic" sz="quarter" idx="29"/>
          </p:nvPr>
        </p:nvSpPr>
        <p:spPr>
          <a:xfrm>
            <a:off x="621792" y="4791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008376"/>
            <a:ext cx="2755392" cy="1389888"/>
          </a:xfrm>
          <a:prstGeom prst="rect">
            <a:avLst/>
          </a:prstGeom>
          <a:solidFill>
            <a:srgbClr val="97C5EB"/>
          </a:solidFill>
        </p:spPr>
        <p:txBody>
          <a:bodyPr/>
          <a:lstStyle/>
          <a:p>
            <a:endParaRPr lang="en-US" dirty="0"/>
          </a:p>
        </p:txBody>
      </p:sp>
      <p:sp>
        <p:nvSpPr>
          <p:cNvPr id="49" name="Content Placeholder 2"/>
          <p:cNvSpPr>
            <a:spLocks noGrp="1"/>
          </p:cNvSpPr>
          <p:nvPr>
            <p:ph idx="32"/>
          </p:nvPr>
        </p:nvSpPr>
        <p:spPr>
          <a:xfrm>
            <a:off x="4730496"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0" name="Picture Placeholder 7"/>
          <p:cNvSpPr>
            <a:spLocks noGrp="1"/>
          </p:cNvSpPr>
          <p:nvPr>
            <p:ph type="pic" sz="quarter" idx="33"/>
          </p:nvPr>
        </p:nvSpPr>
        <p:spPr>
          <a:xfrm>
            <a:off x="4730496" y="4791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008376"/>
            <a:ext cx="2755392" cy="1389888"/>
          </a:xfrm>
          <a:prstGeom prst="rect">
            <a:avLst/>
          </a:prstGeom>
          <a:solidFill>
            <a:srgbClr val="97C5EB"/>
          </a:solidFill>
        </p:spPr>
        <p:txBody>
          <a:bodyPr/>
          <a:lstStyle/>
          <a:p>
            <a:endParaRPr lang="en-US" dirty="0"/>
          </a:p>
        </p:txBody>
      </p:sp>
      <p:sp>
        <p:nvSpPr>
          <p:cNvPr id="53" name="Content Placeholder 2"/>
          <p:cNvSpPr>
            <a:spLocks noGrp="1"/>
          </p:cNvSpPr>
          <p:nvPr>
            <p:ph idx="36"/>
          </p:nvPr>
        </p:nvSpPr>
        <p:spPr>
          <a:xfrm>
            <a:off x="8839200"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4" name="Picture Placeholder 7"/>
          <p:cNvSpPr>
            <a:spLocks noGrp="1"/>
          </p:cNvSpPr>
          <p:nvPr>
            <p:ph type="pic" sz="quarter" idx="37"/>
          </p:nvPr>
        </p:nvSpPr>
        <p:spPr>
          <a:xfrm>
            <a:off x="8839200" y="4791456"/>
            <a:ext cx="2755392" cy="13898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9"/>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77081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3" name="Content Placeholder 5"/>
          <p:cNvSpPr>
            <a:spLocks noGrp="1"/>
          </p:cNvSpPr>
          <p:nvPr>
            <p:ph sz="quarter" idx="20"/>
          </p:nvPr>
        </p:nvSpPr>
        <p:spPr>
          <a:xfrm>
            <a:off x="448921" y="1283210"/>
            <a:ext cx="7876155"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3728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060704"/>
            <a:ext cx="2755392" cy="1280160"/>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060704"/>
            <a:ext cx="2755392" cy="1280160"/>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060704"/>
            <a:ext cx="2755392" cy="1280160"/>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2834640"/>
            <a:ext cx="2755392" cy="1280160"/>
          </a:xfrm>
          <a:prstGeom prst="rect">
            <a:avLst/>
          </a:prstGeom>
          <a:solidFill>
            <a:srgbClr val="97C5EB"/>
          </a:solidFill>
        </p:spPr>
        <p:txBody>
          <a:bodyPr/>
          <a:lstStyle/>
          <a:p>
            <a:endParaRPr lang="en-US" dirty="0"/>
          </a:p>
        </p:txBody>
      </p:sp>
      <p:sp>
        <p:nvSpPr>
          <p:cNvPr id="41" name="Content Placeholder 2"/>
          <p:cNvSpPr>
            <a:spLocks noGrp="1"/>
          </p:cNvSpPr>
          <p:nvPr>
            <p:ph idx="28"/>
          </p:nvPr>
        </p:nvSpPr>
        <p:spPr>
          <a:xfrm>
            <a:off x="609600"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2" name="Picture Placeholder 7"/>
          <p:cNvSpPr>
            <a:spLocks noGrp="1"/>
          </p:cNvSpPr>
          <p:nvPr>
            <p:ph type="pic" sz="quarter" idx="29"/>
          </p:nvPr>
        </p:nvSpPr>
        <p:spPr>
          <a:xfrm>
            <a:off x="621792" y="4617720"/>
            <a:ext cx="2755392" cy="1280160"/>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2834640"/>
            <a:ext cx="2755392" cy="1280160"/>
          </a:xfrm>
          <a:prstGeom prst="rect">
            <a:avLst/>
          </a:prstGeom>
          <a:solidFill>
            <a:srgbClr val="97C5EB"/>
          </a:solidFill>
        </p:spPr>
        <p:txBody>
          <a:bodyPr/>
          <a:lstStyle/>
          <a:p>
            <a:endParaRPr lang="en-US" dirty="0"/>
          </a:p>
        </p:txBody>
      </p:sp>
      <p:sp>
        <p:nvSpPr>
          <p:cNvPr id="49" name="Content Placeholder 2"/>
          <p:cNvSpPr>
            <a:spLocks noGrp="1"/>
          </p:cNvSpPr>
          <p:nvPr>
            <p:ph idx="32"/>
          </p:nvPr>
        </p:nvSpPr>
        <p:spPr>
          <a:xfrm>
            <a:off x="4730496"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0" name="Picture Placeholder 7"/>
          <p:cNvSpPr>
            <a:spLocks noGrp="1"/>
          </p:cNvSpPr>
          <p:nvPr>
            <p:ph type="pic" sz="quarter" idx="33"/>
          </p:nvPr>
        </p:nvSpPr>
        <p:spPr>
          <a:xfrm>
            <a:off x="4730496" y="4617720"/>
            <a:ext cx="2755392" cy="1280160"/>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2834640"/>
            <a:ext cx="2755392" cy="1280160"/>
          </a:xfrm>
          <a:prstGeom prst="rect">
            <a:avLst/>
          </a:prstGeom>
          <a:solidFill>
            <a:srgbClr val="97C5EB"/>
          </a:solidFill>
        </p:spPr>
        <p:txBody>
          <a:bodyPr/>
          <a:lstStyle/>
          <a:p>
            <a:endParaRPr lang="en-US" dirty="0"/>
          </a:p>
        </p:txBody>
      </p:sp>
      <p:sp>
        <p:nvSpPr>
          <p:cNvPr id="53" name="Content Placeholder 2"/>
          <p:cNvSpPr>
            <a:spLocks noGrp="1"/>
          </p:cNvSpPr>
          <p:nvPr>
            <p:ph idx="36"/>
          </p:nvPr>
        </p:nvSpPr>
        <p:spPr>
          <a:xfrm>
            <a:off x="8839200"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4" name="Picture Placeholder 7"/>
          <p:cNvSpPr>
            <a:spLocks noGrp="1"/>
          </p:cNvSpPr>
          <p:nvPr>
            <p:ph type="pic" sz="quarter" idx="37"/>
          </p:nvPr>
        </p:nvSpPr>
        <p:spPr>
          <a:xfrm>
            <a:off x="8839200" y="4617720"/>
            <a:ext cx="2755392" cy="1280160"/>
          </a:xfrm>
          <a:prstGeom prst="rect">
            <a:avLst/>
          </a:prstGeom>
          <a:solidFill>
            <a:srgbClr val="97C5EB"/>
          </a:solidFill>
        </p:spPr>
        <p:txBody>
          <a:bodyPr/>
          <a:lstStyle/>
          <a:p>
            <a:endParaRPr lang="en-US" dirty="0"/>
          </a:p>
        </p:txBody>
      </p:sp>
      <p:sp>
        <p:nvSpPr>
          <p:cNvPr id="24"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31234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60020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60020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648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648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648456"/>
            <a:ext cx="2755392" cy="13898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33932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60020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60020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648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648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648456"/>
            <a:ext cx="2755392" cy="1389888"/>
          </a:xfrm>
          <a:prstGeom prst="rect">
            <a:avLst/>
          </a:prstGeom>
          <a:solidFill>
            <a:srgbClr val="97C5EB"/>
          </a:solidFill>
        </p:spPr>
        <p:txBody>
          <a:bodyPr/>
          <a:lstStyle/>
          <a:p>
            <a:endParaRPr lang="en-US" dirty="0"/>
          </a:p>
        </p:txBody>
      </p:sp>
      <p:sp>
        <p:nvSpPr>
          <p:cNvPr id="18"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03473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a:p>
        </p:txBody>
      </p:sp>
      <p:sp>
        <p:nvSpPr>
          <p:cNvPr id="9" name="Picture Placeholder 7"/>
          <p:cNvSpPr>
            <a:spLocks noGrp="1"/>
          </p:cNvSpPr>
          <p:nvPr>
            <p:ph type="pic" sz="quarter" idx="14"/>
          </p:nvPr>
        </p:nvSpPr>
        <p:spPr>
          <a:xfrm>
            <a:off x="6242304" y="1600200"/>
            <a:ext cx="5364480" cy="2377440"/>
          </a:xfrm>
          <a:prstGeom prst="rect">
            <a:avLst/>
          </a:prstGeom>
          <a:solidFill>
            <a:srgbClr val="97C5EB"/>
          </a:solidFill>
        </p:spPr>
        <p:txBody>
          <a:bodyPr/>
          <a:lstStyle/>
          <a:p>
            <a:endParaRPr lang="en-US"/>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1246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a:p>
        </p:txBody>
      </p:sp>
      <p:sp>
        <p:nvSpPr>
          <p:cNvPr id="9" name="Picture Placeholder 7"/>
          <p:cNvSpPr>
            <a:spLocks noGrp="1"/>
          </p:cNvSpPr>
          <p:nvPr>
            <p:ph type="pic" sz="quarter" idx="14"/>
          </p:nvPr>
        </p:nvSpPr>
        <p:spPr>
          <a:xfrm>
            <a:off x="6242304" y="1600200"/>
            <a:ext cx="5364480" cy="2377440"/>
          </a:xfrm>
          <a:prstGeom prst="rect">
            <a:avLst/>
          </a:prstGeom>
          <a:solidFill>
            <a:srgbClr val="97C5EB"/>
          </a:solidFill>
        </p:spPr>
        <p:txBody>
          <a:bodyPr/>
          <a:lstStyle/>
          <a:p>
            <a:endParaRPr lang="en-US"/>
          </a:p>
        </p:txBody>
      </p:sp>
      <p:sp>
        <p:nvSpPr>
          <p:cNvPr id="10"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90200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586319"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50269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with Banner">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1363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1"/>
            <a:ext cx="11314074"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1"/>
            <a:ext cx="11314074"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dirty="0"/>
              <a:t>Author, </a:t>
            </a:r>
            <a:fld id="{D72BAC86-7CA1-47DD-8EAD-39EA91178256}" type="datetime1">
              <a:rPr lang="en-US" smtClean="0"/>
              <a:pPr/>
              <a:t>2/13/2024</a:t>
            </a:fld>
            <a:r>
              <a:rPr lang="en-US" dirty="0"/>
              <a:t>, Filename.ppt</a:t>
            </a:r>
            <a:r>
              <a:rPr lang="en-US" sz="800" dirty="0"/>
              <a:t> </a:t>
            </a:r>
            <a:r>
              <a:rPr lang="en-US" sz="1000" dirty="0"/>
              <a:t>| </a:t>
            </a:r>
            <a:fld id="{689318A1-174D-4DEE-8106-03A37B9BCF15}" type="slidenum">
              <a:rPr lang="en-US" sz="1000" smtClean="0"/>
              <a:pPr/>
              <a:t>‹#›</a:t>
            </a:fld>
            <a:endParaRPr lang="en-US" sz="1000" dirty="0"/>
          </a:p>
        </p:txBody>
      </p:sp>
      <p:sp>
        <p:nvSpPr>
          <p:cNvPr id="4" name="Footer Placeholder 3"/>
          <p:cNvSpPr>
            <a:spLocks noGrp="1"/>
          </p:cNvSpPr>
          <p:nvPr>
            <p:ph type="ftr" sz="quarter" idx="15"/>
          </p:nvPr>
        </p:nvSpPr>
        <p:spPr/>
        <p:txBody>
          <a:bodyPr/>
          <a:lstStyle/>
          <a:p>
            <a:r>
              <a:rPr lang="en-US" dirty="0"/>
              <a:t>BOEING PROPRIETARY</a:t>
            </a:r>
          </a:p>
        </p:txBody>
      </p:sp>
      <p:sp>
        <p:nvSpPr>
          <p:cNvPr id="8" name="Content Placeholder 5"/>
          <p:cNvSpPr>
            <a:spLocks noGrp="1"/>
          </p:cNvSpPr>
          <p:nvPr>
            <p:ph sz="quarter" idx="16"/>
          </p:nvPr>
        </p:nvSpPr>
        <p:spPr>
          <a:xfrm>
            <a:off x="405489" y="1283209"/>
            <a:ext cx="11314074"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83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26" name="Content Placeholder 2"/>
          <p:cNvSpPr>
            <a:spLocks noGrp="1"/>
          </p:cNvSpPr>
          <p:nvPr>
            <p:ph idx="1"/>
          </p:nvPr>
        </p:nvSpPr>
        <p:spPr>
          <a:xfrm>
            <a:off x="609600"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7" name="Picture Placeholder 7"/>
          <p:cNvSpPr>
            <a:spLocks noGrp="1"/>
          </p:cNvSpPr>
          <p:nvPr>
            <p:ph type="pic" sz="quarter" idx="13"/>
          </p:nvPr>
        </p:nvSpPr>
        <p:spPr>
          <a:xfrm>
            <a:off x="621792" y="1292315"/>
            <a:ext cx="2755392" cy="276999"/>
          </a:xfrm>
          <a:solidFill>
            <a:srgbClr val="97C5EB"/>
          </a:solidFill>
        </p:spPr>
        <p:txBody>
          <a:bodyPr/>
          <a:lstStyle/>
          <a:p>
            <a:endParaRPr lang="en-US" dirty="0"/>
          </a:p>
        </p:txBody>
      </p:sp>
      <p:sp>
        <p:nvSpPr>
          <p:cNvPr id="28" name="Content Placeholder 2"/>
          <p:cNvSpPr>
            <a:spLocks noGrp="1"/>
          </p:cNvSpPr>
          <p:nvPr>
            <p:ph idx="18"/>
          </p:nvPr>
        </p:nvSpPr>
        <p:spPr>
          <a:xfrm>
            <a:off x="4718304"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5"/>
            <a:ext cx="2755392" cy="276999"/>
          </a:xfrm>
          <a:solidFill>
            <a:srgbClr val="97C5EB"/>
          </a:solidFill>
        </p:spPr>
        <p:txBody>
          <a:bodyPr/>
          <a:lstStyle/>
          <a:p>
            <a:endParaRPr lang="en-US" dirty="0"/>
          </a:p>
        </p:txBody>
      </p:sp>
      <p:sp>
        <p:nvSpPr>
          <p:cNvPr id="30" name="Content Placeholder 2"/>
          <p:cNvSpPr>
            <a:spLocks noGrp="1"/>
          </p:cNvSpPr>
          <p:nvPr>
            <p:ph idx="20"/>
          </p:nvPr>
        </p:nvSpPr>
        <p:spPr>
          <a:xfrm>
            <a:off x="8839200"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5"/>
            <a:ext cx="2755392" cy="276999"/>
          </a:xfrm>
          <a:solidFill>
            <a:srgbClr val="97C5EB"/>
          </a:solidFill>
        </p:spPr>
        <p:txBody>
          <a:bodyPr/>
          <a:lstStyle/>
          <a:p>
            <a:endParaRPr lang="en-US" dirty="0"/>
          </a:p>
        </p:txBody>
      </p:sp>
      <p:sp>
        <p:nvSpPr>
          <p:cNvPr id="38" name="Content Placeholder 2"/>
          <p:cNvSpPr>
            <a:spLocks noGrp="1"/>
          </p:cNvSpPr>
          <p:nvPr>
            <p:ph idx="22"/>
          </p:nvPr>
        </p:nvSpPr>
        <p:spPr>
          <a:xfrm>
            <a:off x="609600"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9" name="Picture Placeholder 7"/>
          <p:cNvSpPr>
            <a:spLocks noGrp="1"/>
          </p:cNvSpPr>
          <p:nvPr>
            <p:ph type="pic" sz="quarter" idx="23"/>
          </p:nvPr>
        </p:nvSpPr>
        <p:spPr>
          <a:xfrm>
            <a:off x="621792" y="2945131"/>
            <a:ext cx="2755392" cy="276999"/>
          </a:xfrm>
          <a:solidFill>
            <a:srgbClr val="97C5EB"/>
          </a:solidFill>
        </p:spPr>
        <p:txBody>
          <a:bodyPr/>
          <a:lstStyle/>
          <a:p>
            <a:endParaRPr lang="en-US" dirty="0"/>
          </a:p>
        </p:txBody>
      </p:sp>
      <p:sp>
        <p:nvSpPr>
          <p:cNvPr id="40" name="Content Placeholder 2"/>
          <p:cNvSpPr>
            <a:spLocks noGrp="1"/>
          </p:cNvSpPr>
          <p:nvPr>
            <p:ph idx="30"/>
          </p:nvPr>
        </p:nvSpPr>
        <p:spPr>
          <a:xfrm>
            <a:off x="4730496"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1"/>
            <a:ext cx="2755392" cy="276999"/>
          </a:xfrm>
          <a:solidFill>
            <a:srgbClr val="97C5EB"/>
          </a:solidFill>
        </p:spPr>
        <p:txBody>
          <a:bodyPr/>
          <a:lstStyle/>
          <a:p>
            <a:endParaRPr lang="en-US" dirty="0"/>
          </a:p>
        </p:txBody>
      </p:sp>
      <p:sp>
        <p:nvSpPr>
          <p:cNvPr id="44" name="Content Placeholder 2"/>
          <p:cNvSpPr>
            <a:spLocks noGrp="1"/>
          </p:cNvSpPr>
          <p:nvPr>
            <p:ph idx="32"/>
          </p:nvPr>
        </p:nvSpPr>
        <p:spPr>
          <a:xfrm>
            <a:off x="4730496" y="5990480"/>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5" name="Content Placeholder 2"/>
          <p:cNvSpPr>
            <a:spLocks noGrp="1"/>
          </p:cNvSpPr>
          <p:nvPr>
            <p:ph idx="34"/>
          </p:nvPr>
        </p:nvSpPr>
        <p:spPr>
          <a:xfrm>
            <a:off x="8839200"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1"/>
            <a:ext cx="2755392" cy="276999"/>
          </a:xfrm>
          <a:solidFill>
            <a:srgbClr val="97C5EB"/>
          </a:solidFill>
        </p:spPr>
        <p:txBody>
          <a:bodyPr/>
          <a:lstStyle/>
          <a:p>
            <a:endParaRPr lang="en-US" dirty="0"/>
          </a:p>
        </p:txBody>
      </p:sp>
      <p:sp>
        <p:nvSpPr>
          <p:cNvPr id="55" name="Content Placeholder 2"/>
          <p:cNvSpPr>
            <a:spLocks noGrp="1"/>
          </p:cNvSpPr>
          <p:nvPr>
            <p:ph idx="36"/>
          </p:nvPr>
        </p:nvSpPr>
        <p:spPr>
          <a:xfrm>
            <a:off x="8839200" y="5990480"/>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48"/>
            <a:ext cx="2755392" cy="276999"/>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48"/>
            <a:ext cx="2755392" cy="276999"/>
          </a:xfrm>
          <a:solidFill>
            <a:srgbClr val="97C5EB"/>
          </a:solidFill>
        </p:spPr>
        <p:txBody>
          <a:bodyPr/>
          <a:lstStyle/>
          <a:p>
            <a:endParaRPr lang="en-US" dirty="0"/>
          </a:p>
        </p:txBody>
      </p:sp>
    </p:spTree>
    <p:extLst>
      <p:ext uri="{BB962C8B-B14F-4D97-AF65-F5344CB8AC3E}">
        <p14:creationId xmlns:p14="http://schemas.microsoft.com/office/powerpoint/2010/main" val="203831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21" name="Content Placeholder 2"/>
          <p:cNvSpPr>
            <a:spLocks noGrp="1"/>
          </p:cNvSpPr>
          <p:nvPr>
            <p:ph idx="1"/>
          </p:nvPr>
        </p:nvSpPr>
        <p:spPr>
          <a:xfrm>
            <a:off x="609600"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231450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3" name="Content Placeholder 2"/>
          <p:cNvSpPr>
            <a:spLocks noGrp="1"/>
          </p:cNvSpPr>
          <p:nvPr>
            <p:ph idx="1"/>
          </p:nvPr>
        </p:nvSpPr>
        <p:spPr>
          <a:xfrm>
            <a:off x="411588" y="4352544"/>
            <a:ext cx="10972800" cy="1311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1"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3"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63994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586318"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2018 Boeing. All rights reserved.</a:t>
            </a:r>
          </a:p>
        </p:txBody>
      </p:sp>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77667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13394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with Banner">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48876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3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518" y="361953"/>
            <a:ext cx="2451100" cy="442913"/>
          </a:xfrm>
          <a:prstGeom prst="rect">
            <a:avLst/>
          </a:prstGeom>
          <a:noFill/>
        </p:spPr>
      </p:pic>
      <p:sp>
        <p:nvSpPr>
          <p:cNvPr id="12" name="Rectangle 11"/>
          <p:cNvSpPr/>
          <p:nvPr userDrawn="1"/>
        </p:nvSpPr>
        <p:spPr>
          <a:xfrm>
            <a:off x="0" y="4585154"/>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264253" name="Rectangle 61"/>
          <p:cNvSpPr>
            <a:spLocks noChangeArrowheads="1"/>
          </p:cNvSpPr>
          <p:nvPr userDrawn="1"/>
        </p:nvSpPr>
        <p:spPr bwMode="auto">
          <a:xfrm>
            <a:off x="586318"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solidFill>
              </a:rPr>
              <a:t>Copyright © 2023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tx2"/>
                </a:solidFill>
              </a:defRPr>
            </a:lvl1pPr>
          </a:lstStyle>
          <a:p>
            <a:r>
              <a:rPr lang="en-US" dirty="0"/>
              <a:t>Click to edit Master title style</a:t>
            </a:r>
          </a:p>
        </p:txBody>
      </p:sp>
      <p:sp>
        <p:nvSpPr>
          <p:cNvPr id="63" name="Subtitle 2"/>
          <p:cNvSpPr>
            <a:spLocks noGrp="1"/>
          </p:cNvSpPr>
          <p:nvPr>
            <p:ph type="subTitle" sz="quarter" idx="1"/>
          </p:nvPr>
        </p:nvSpPr>
        <p:spPr>
          <a:xfrm>
            <a:off x="609602" y="4666488"/>
            <a:ext cx="11002433" cy="387798"/>
          </a:xfrm>
          <a:prstGeom prst="rect">
            <a:avLst/>
          </a:prstGeom>
        </p:spPr>
        <p:txBody>
          <a:bodyPr/>
          <a:lstStyle>
            <a:lvl1pPr marL="0" indent="0">
              <a:buFontTx/>
              <a:buNone/>
              <a:defRPr sz="2800" b="0">
                <a:solidFill>
                  <a:schemeClr val="bg1"/>
                </a:solidFill>
              </a:defRPr>
            </a:lvl1pPr>
          </a:lstStyle>
          <a:p>
            <a:r>
              <a:rPr lang="en-US" dirty="0"/>
              <a:t>Click to edit Master subtitle style</a:t>
            </a:r>
          </a:p>
        </p:txBody>
      </p:sp>
      <p:sp>
        <p:nvSpPr>
          <p:cNvPr id="3" name="TextBox 2"/>
          <p:cNvSpPr txBox="1"/>
          <p:nvPr userDrawn="1"/>
        </p:nvSpPr>
        <p:spPr>
          <a:xfrm>
            <a:off x="4495219" y="539499"/>
            <a:ext cx="6401931"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0039A6"/>
                </a:solidFill>
              </a:rPr>
              <a:t>Information Technology </a:t>
            </a:r>
          </a:p>
          <a:p>
            <a:pPr algn="r" fontAlgn="base">
              <a:lnSpc>
                <a:spcPts val="2000"/>
              </a:lnSpc>
              <a:spcBef>
                <a:spcPct val="0"/>
              </a:spcBef>
              <a:spcAft>
                <a:spcPct val="0"/>
              </a:spcAft>
            </a:pPr>
            <a:r>
              <a:rPr lang="en-US" sz="1400" b="1" dirty="0">
                <a:solidFill>
                  <a:srgbClr val="0039A6"/>
                </a:solidFill>
              </a:rPr>
              <a:t>&amp; Data Analytics</a:t>
            </a:r>
          </a:p>
        </p:txBody>
      </p:sp>
      <p:sp>
        <p:nvSpPr>
          <p:cNvPr id="6" name="Footer Placeholder 5"/>
          <p:cNvSpPr>
            <a:spLocks noGrp="1"/>
          </p:cNvSpPr>
          <p:nvPr>
            <p:ph type="ftr" sz="quarter" idx="10"/>
          </p:nvPr>
        </p:nvSpPr>
        <p:spPr>
          <a:xfrm>
            <a:off x="3962400" y="6583680"/>
            <a:ext cx="3860800" cy="173736"/>
          </a:xfrm>
          <a:prstGeom prst="rect">
            <a:avLst/>
          </a:prstGeom>
        </p:spPr>
        <p:txBody>
          <a:bodyPr/>
          <a:lstStyle>
            <a:lvl1pPr>
              <a:defRPr>
                <a:solidFill>
                  <a:schemeClr val="bg1"/>
                </a:solidFill>
              </a:defRPr>
            </a:lvl1pPr>
          </a:lstStyle>
          <a:p>
            <a:pPr fontAlgn="base">
              <a:spcBef>
                <a:spcPct val="0"/>
              </a:spcBef>
              <a:spcAft>
                <a:spcPct val="0"/>
              </a:spcAft>
            </a:pPr>
            <a:r>
              <a:rPr lang="en-US" dirty="0">
                <a:solidFill>
                  <a:srgbClr val="FFFFFF"/>
                </a:solidFill>
              </a:rPr>
              <a:t>BOEING PROPRIETARY</a:t>
            </a:r>
          </a:p>
        </p:txBody>
      </p:sp>
      <p:sp>
        <p:nvSpPr>
          <p:cNvPr id="2" name="Slide Number Placeholder 1"/>
          <p:cNvSpPr>
            <a:spLocks noGrp="1"/>
          </p:cNvSpPr>
          <p:nvPr>
            <p:ph type="sldNum" sz="quarter" idx="11"/>
          </p:nvPr>
        </p:nvSpPr>
        <p:spPr>
          <a:xfrm>
            <a:off x="9260419" y="6532563"/>
            <a:ext cx="2377016" cy="246062"/>
          </a:xfrm>
          <a:prstGeom prst="rect">
            <a:avLst/>
          </a:prstGeom>
        </p:spPr>
        <p:txBody>
          <a:bodyPr/>
          <a:lstStyle>
            <a:lvl1pPr>
              <a:defRPr>
                <a:solidFill>
                  <a:schemeClr val="bg1"/>
                </a:solidFill>
              </a:defRPr>
            </a:lvl1pPr>
          </a:lstStyle>
          <a:p>
            <a:pPr fontAlgn="base">
              <a:spcBef>
                <a:spcPct val="0"/>
              </a:spcBef>
              <a:spcAft>
                <a:spcPct val="0"/>
              </a:spcAft>
            </a:pPr>
            <a:r>
              <a:rPr lang="en-US" dirty="0">
                <a:solidFill>
                  <a:srgbClr val="FFFFFF"/>
                </a:solidFill>
              </a:rPr>
              <a:t>Author, </a:t>
            </a:r>
            <a:fld id="{D72BAC86-7CA1-47DD-8EAD-39EA91178256}" type="datetime1">
              <a:rPr lang="en-US" smtClean="0">
                <a:solidFill>
                  <a:srgbClr val="FFFFFF"/>
                </a:solidFill>
              </a:rPr>
              <a:pPr fontAlgn="base">
                <a:spcBef>
                  <a:spcPct val="0"/>
                </a:spcBef>
                <a:spcAft>
                  <a:spcPct val="0"/>
                </a:spcAft>
              </a:pPr>
              <a:t>2/13/2024</a:t>
            </a:fld>
            <a:r>
              <a:rPr lang="en-US" dirty="0">
                <a:solidFill>
                  <a:srgbClr val="FFFFFF"/>
                </a:solidFill>
              </a:rPr>
              <a:t>, Filename.ppt </a:t>
            </a:r>
            <a:r>
              <a:rPr lang="en-US" sz="1000" dirty="0">
                <a:solidFill>
                  <a:srgbClr val="FFFFFF"/>
                </a:solidFill>
              </a:rPr>
              <a:t>| </a:t>
            </a:r>
            <a:fld id="{689318A1-174D-4DEE-8106-03A37B9BCF15}" type="slidenum">
              <a:rPr lang="en-US" sz="1000" smtClean="0">
                <a:solidFill>
                  <a:srgbClr val="FFFFFF"/>
                </a:solidFill>
              </a:rPr>
              <a:pPr fontAlgn="base">
                <a:spcBef>
                  <a:spcPct val="0"/>
                </a:spcBef>
                <a:spcAft>
                  <a:spcPct val="0"/>
                </a:spcAft>
              </a:pPr>
              <a:t>‹#›</a:t>
            </a:fld>
            <a:endParaRPr lang="en-US" sz="1000" dirty="0">
              <a:solidFill>
                <a:srgbClr val="FFFFFF"/>
              </a:solidFill>
            </a:endParaRPr>
          </a:p>
        </p:txBody>
      </p:sp>
    </p:spTree>
    <p:extLst>
      <p:ext uri="{BB962C8B-B14F-4D97-AF65-F5344CB8AC3E}">
        <p14:creationId xmlns:p14="http://schemas.microsoft.com/office/powerpoint/2010/main" val="206565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Content Placeholder 5"/>
          <p:cNvSpPr>
            <a:spLocks noGrp="1"/>
          </p:cNvSpPr>
          <p:nvPr>
            <p:ph sz="quarter" idx="16"/>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0248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3"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7"/>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891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Content Placeholder 5"/>
          <p:cNvSpPr>
            <a:spLocks noGrp="1"/>
          </p:cNvSpPr>
          <p:nvPr>
            <p:ph sz="quarter" idx="13"/>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0585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Text Placeholder 8"/>
          <p:cNvSpPr>
            <a:spLocks noGrp="1"/>
          </p:cNvSpPr>
          <p:nvPr>
            <p:ph type="body" sz="quarter" idx="13"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2"/>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1267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401142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795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3"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227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94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Content Placeholder 5"/>
          <p:cNvSpPr>
            <a:spLocks noGrp="1"/>
          </p:cNvSpPr>
          <p:nvPr>
            <p:ph sz="quarter" idx="17"/>
          </p:nvPr>
        </p:nvSpPr>
        <p:spPr>
          <a:xfrm>
            <a:off x="405488"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3320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Text Placeholder 8"/>
          <p:cNvSpPr>
            <a:spLocks noGrp="1"/>
          </p:cNvSpPr>
          <p:nvPr>
            <p:ph type="body" sz="quarter" idx="13"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802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0972800"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rgbClr val="FFFFFF"/>
                </a:solidFill>
              </a:rPr>
              <a:t>R</a:t>
            </a:r>
          </a:p>
        </p:txBody>
      </p:sp>
      <p:sp>
        <p:nvSpPr>
          <p:cNvPr id="10" name="TextBox 9"/>
          <p:cNvSpPr txBox="1"/>
          <p:nvPr userDrawn="1"/>
        </p:nvSpPr>
        <p:spPr>
          <a:xfrm>
            <a:off x="10017760" y="417364"/>
            <a:ext cx="1717040" cy="178960"/>
          </a:xfrm>
          <a:prstGeom prst="rect">
            <a:avLst/>
          </a:prstGeom>
          <a:noFill/>
        </p:spPr>
        <p:txBody>
          <a:bodyPr wrap="square" rtlCol="0">
            <a:spAutoFit/>
          </a:bodyPr>
          <a:lstStyle/>
          <a:p>
            <a:pPr fontAlgn="base">
              <a:spcBef>
                <a:spcPct val="0"/>
              </a:spcBef>
              <a:spcAft>
                <a:spcPct val="0"/>
              </a:spcAft>
            </a:pPr>
            <a:r>
              <a:rPr lang="en-US" sz="563"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4"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10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0972800"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1" y="49366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68" y="49366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69" y="49366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684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199"/>
            <a:ext cx="12192000" cy="480060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35223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Text Placeholder 8"/>
          <p:cNvSpPr>
            <a:spLocks noGrp="1"/>
          </p:cNvSpPr>
          <p:nvPr>
            <p:ph type="body" sz="quarter" idx="14"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9" name="Picture Placeholder 9"/>
          <p:cNvSpPr>
            <a:spLocks noGrp="1"/>
          </p:cNvSpPr>
          <p:nvPr>
            <p:ph type="pic" sz="quarter" idx="13"/>
          </p:nvPr>
        </p:nvSpPr>
        <p:spPr>
          <a:xfrm>
            <a:off x="0"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350858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458908" y="3872421"/>
            <a:ext cx="5487829" cy="2286000"/>
          </a:xfrm>
          <a:solidFill>
            <a:srgbClr val="97C5EB"/>
          </a:solidFill>
        </p:spPr>
        <p:txBody>
          <a:bodyPr>
            <a:noAutofit/>
          </a:bodyPr>
          <a:lstStyle/>
          <a:p>
            <a:endParaRPr lang="en-US" dirty="0"/>
          </a:p>
        </p:txBody>
      </p:sp>
      <p:sp>
        <p:nvSpPr>
          <p:cNvPr id="13"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7289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8"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7076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Picture Placeholder 9"/>
          <p:cNvSpPr>
            <a:spLocks noGrp="1"/>
          </p:cNvSpPr>
          <p:nvPr>
            <p:ph type="pic" sz="quarter" idx="13"/>
          </p:nvPr>
        </p:nvSpPr>
        <p:spPr>
          <a:xfrm>
            <a:off x="458908" y="1287682"/>
            <a:ext cx="5487829" cy="4862597"/>
          </a:xfrm>
          <a:solidFill>
            <a:srgbClr val="97C5EB"/>
          </a:solidFill>
        </p:spPr>
        <p:txBody>
          <a:bodyPr>
            <a:noAutofit/>
          </a:bodyPr>
          <a:lstStyle/>
          <a:p>
            <a:endParaRPr lang="en-US" dirty="0"/>
          </a:p>
        </p:txBody>
      </p:sp>
      <p:sp>
        <p:nvSpPr>
          <p:cNvPr id="7"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4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458908"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181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59556" y="1289304"/>
            <a:ext cx="5487829" cy="4864608"/>
          </a:xfrm>
          <a:solidFill>
            <a:srgbClr val="97C5EB"/>
          </a:solidFill>
        </p:spPr>
        <p:txBody>
          <a:bodyPr>
            <a:noAutofit/>
          </a:bodyPr>
          <a:lstStyle/>
          <a:p>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322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Content Placeholder 5"/>
          <p:cNvSpPr>
            <a:spLocks noGrp="1"/>
          </p:cNvSpPr>
          <p:nvPr>
            <p:ph sz="quarter" idx="17"/>
          </p:nvPr>
        </p:nvSpPr>
        <p:spPr>
          <a:xfrm>
            <a:off x="405488"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0315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6259556"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661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6259556" y="3872421"/>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362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6"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270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screen capture">
    <p:spTree>
      <p:nvGrpSpPr>
        <p:cNvPr id="1" name=""/>
        <p:cNvGrpSpPr/>
        <p:nvPr/>
      </p:nvGrpSpPr>
      <p:grpSpPr>
        <a:xfrm>
          <a:off x="0" y="0"/>
          <a:ext cx="0" cy="0"/>
          <a:chOff x="0" y="0"/>
          <a:chExt cx="0" cy="0"/>
        </a:xfrm>
      </p:grpSpPr>
      <p:sp>
        <p:nvSpPr>
          <p:cNvPr id="11" name="Picture Placeholder 9"/>
          <p:cNvSpPr>
            <a:spLocks noGrp="1"/>
          </p:cNvSpPr>
          <p:nvPr>
            <p:ph type="pic" sz="quarter" idx="18"/>
          </p:nvPr>
        </p:nvSpPr>
        <p:spPr>
          <a:xfrm>
            <a:off x="7392285" y="1287682"/>
            <a:ext cx="4355103" cy="2286000"/>
          </a:xfrm>
          <a:solidFill>
            <a:srgbClr val="97C5EB"/>
          </a:solidFill>
        </p:spPr>
        <p:txBody>
          <a:bodyPr>
            <a:noAutofit/>
          </a:bodyPr>
          <a:lstStyle/>
          <a:p>
            <a:endParaRPr lang="en-US" dirty="0"/>
          </a:p>
        </p:txBody>
      </p:sp>
      <p:sp>
        <p:nvSpPr>
          <p:cNvPr id="12" name="Picture Placeholder 9"/>
          <p:cNvSpPr>
            <a:spLocks noGrp="1"/>
          </p:cNvSpPr>
          <p:nvPr>
            <p:ph type="pic" sz="quarter" idx="19"/>
          </p:nvPr>
        </p:nvSpPr>
        <p:spPr>
          <a:xfrm>
            <a:off x="7392285" y="3872421"/>
            <a:ext cx="4355103" cy="2286000"/>
          </a:xfrm>
          <a:solidFill>
            <a:srgbClr val="97C5EB"/>
          </a:solidFill>
        </p:spPr>
        <p:txBody>
          <a:bodyPr>
            <a:noAutofit/>
          </a:bodyPr>
          <a:lstStyle/>
          <a:p>
            <a:endParaRPr lang="en-US" dirty="0"/>
          </a:p>
        </p:txBody>
      </p:sp>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Content Placeholder 5"/>
          <p:cNvSpPr>
            <a:spLocks noGrp="1"/>
          </p:cNvSpPr>
          <p:nvPr>
            <p:ph sz="quarter" idx="21"/>
          </p:nvPr>
        </p:nvSpPr>
        <p:spPr>
          <a:xfrm>
            <a:off x="411592" y="1283210"/>
            <a:ext cx="671885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238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9"/>
          </p:nvPr>
        </p:nvSpPr>
        <p:spPr>
          <a:xfrm>
            <a:off x="7392285"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5"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92" y="1283210"/>
            <a:ext cx="671885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835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9" y="3931921"/>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112476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9" y="3931921"/>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4"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400639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32" name="Content Placeholder 2"/>
          <p:cNvSpPr>
            <a:spLocks noGrp="1"/>
          </p:cNvSpPr>
          <p:nvPr>
            <p:ph idx="1"/>
          </p:nvPr>
        </p:nvSpPr>
        <p:spPr>
          <a:xfrm>
            <a:off x="585216"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3"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34" name="Content Placeholder 2"/>
          <p:cNvSpPr>
            <a:spLocks noGrp="1"/>
          </p:cNvSpPr>
          <p:nvPr>
            <p:ph idx="14"/>
          </p:nvPr>
        </p:nvSpPr>
        <p:spPr>
          <a:xfrm>
            <a:off x="585216"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5"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36" name="Content Placeholder 2"/>
          <p:cNvSpPr>
            <a:spLocks noGrp="1"/>
          </p:cNvSpPr>
          <p:nvPr>
            <p:ph idx="16"/>
          </p:nvPr>
        </p:nvSpPr>
        <p:spPr>
          <a:xfrm>
            <a:off x="59740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7"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38" name="Content Placeholder 2"/>
          <p:cNvSpPr>
            <a:spLocks noGrp="1"/>
          </p:cNvSpPr>
          <p:nvPr>
            <p:ph idx="18"/>
          </p:nvPr>
        </p:nvSpPr>
        <p:spPr>
          <a:xfrm>
            <a:off x="346252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9"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40" name="Content Placeholder 2"/>
          <p:cNvSpPr>
            <a:spLocks noGrp="1"/>
          </p:cNvSpPr>
          <p:nvPr>
            <p:ph idx="20"/>
          </p:nvPr>
        </p:nvSpPr>
        <p:spPr>
          <a:xfrm>
            <a:off x="346252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1"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42" name="Content Placeholder 2"/>
          <p:cNvSpPr>
            <a:spLocks noGrp="1"/>
          </p:cNvSpPr>
          <p:nvPr>
            <p:ph idx="22"/>
          </p:nvPr>
        </p:nvSpPr>
        <p:spPr>
          <a:xfrm>
            <a:off x="346252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3"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44" name="Content Placeholder 2"/>
          <p:cNvSpPr>
            <a:spLocks noGrp="1"/>
          </p:cNvSpPr>
          <p:nvPr>
            <p:ph idx="24"/>
          </p:nvPr>
        </p:nvSpPr>
        <p:spPr>
          <a:xfrm>
            <a:off x="632764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5"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46" name="Content Placeholder 2"/>
          <p:cNvSpPr>
            <a:spLocks noGrp="1"/>
          </p:cNvSpPr>
          <p:nvPr>
            <p:ph idx="26"/>
          </p:nvPr>
        </p:nvSpPr>
        <p:spPr>
          <a:xfrm>
            <a:off x="632764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7"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48" name="Content Placeholder 2"/>
          <p:cNvSpPr>
            <a:spLocks noGrp="1"/>
          </p:cNvSpPr>
          <p:nvPr>
            <p:ph idx="28"/>
          </p:nvPr>
        </p:nvSpPr>
        <p:spPr>
          <a:xfrm>
            <a:off x="632764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9"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50" name="Content Placeholder 2"/>
          <p:cNvSpPr>
            <a:spLocks noGrp="1"/>
          </p:cNvSpPr>
          <p:nvPr>
            <p:ph idx="30"/>
          </p:nvPr>
        </p:nvSpPr>
        <p:spPr>
          <a:xfrm>
            <a:off x="919276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1"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52" name="Content Placeholder 2"/>
          <p:cNvSpPr>
            <a:spLocks noGrp="1"/>
          </p:cNvSpPr>
          <p:nvPr>
            <p:ph idx="32"/>
          </p:nvPr>
        </p:nvSpPr>
        <p:spPr>
          <a:xfrm>
            <a:off x="919276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3"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54" name="Content Placeholder 2"/>
          <p:cNvSpPr>
            <a:spLocks noGrp="1"/>
          </p:cNvSpPr>
          <p:nvPr>
            <p:ph idx="34"/>
          </p:nvPr>
        </p:nvSpPr>
        <p:spPr>
          <a:xfrm>
            <a:off x="919276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5"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Tree>
    <p:extLst>
      <p:ext uri="{BB962C8B-B14F-4D97-AF65-F5344CB8AC3E}">
        <p14:creationId xmlns:p14="http://schemas.microsoft.com/office/powerpoint/2010/main" val="366780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0"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2"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4"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31" name="Text Placeholder 8"/>
          <p:cNvSpPr>
            <a:spLocks noGrp="1"/>
          </p:cNvSpPr>
          <p:nvPr>
            <p:ph type="body" sz="quarter" idx="36"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Tree>
    <p:extLst>
      <p:ext uri="{BB962C8B-B14F-4D97-AF65-F5344CB8AC3E}">
        <p14:creationId xmlns:p14="http://schemas.microsoft.com/office/powerpoint/2010/main" val="283904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44873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73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609344"/>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3040614"/>
            <a:ext cx="2999232" cy="1609344"/>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791925"/>
            <a:ext cx="2999232" cy="1609344"/>
          </a:xfrm>
          <a:solidFill>
            <a:srgbClr val="97C5EB"/>
          </a:solidFill>
        </p:spPr>
        <p:txBody>
          <a:bodyPr>
            <a:noAutofit/>
          </a:bodyPr>
          <a:lstStyle/>
          <a:p>
            <a:endParaRPr lang="en-US" dirty="0"/>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Content Placeholder 5"/>
          <p:cNvSpPr>
            <a:spLocks noGrp="1"/>
          </p:cNvSpPr>
          <p:nvPr>
            <p:ph sz="quarter" idx="20"/>
          </p:nvPr>
        </p:nvSpPr>
        <p:spPr>
          <a:xfrm>
            <a:off x="448733"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771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2"/>
            <a:ext cx="10972800"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R</a:t>
            </a:r>
          </a:p>
        </p:txBody>
      </p:sp>
      <p:sp>
        <p:nvSpPr>
          <p:cNvPr id="10" name="TextBox 9"/>
          <p:cNvSpPr txBox="1"/>
          <p:nvPr userDrawn="1"/>
        </p:nvSpPr>
        <p:spPr>
          <a:xfrm>
            <a:off x="10017760" y="417366"/>
            <a:ext cx="1717040" cy="246221"/>
          </a:xfrm>
          <a:prstGeom prst="rect">
            <a:avLst/>
          </a:prstGeom>
          <a:noFill/>
        </p:spPr>
        <p:txBody>
          <a:bodyPr wrap="square" rtlCol="0">
            <a:spAutoFit/>
          </a:bodyPr>
          <a:lstStyle/>
          <a:p>
            <a:pPr fontAlgn="base">
              <a:spcBef>
                <a:spcPct val="0"/>
              </a:spcBef>
              <a:spcAft>
                <a:spcPct val="0"/>
              </a:spcAft>
            </a:pPr>
            <a:r>
              <a:rPr lang="en-US" sz="1000"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4" name="Content Placeholder 13"/>
          <p:cNvSpPr>
            <a:spLocks noGrp="1"/>
          </p:cNvSpPr>
          <p:nvPr>
            <p:ph sz="quarter" idx="18"/>
          </p:nvPr>
        </p:nvSpPr>
        <p:spPr>
          <a:xfrm>
            <a:off x="400155" y="1283210"/>
            <a:ext cx="1133452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8731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Text Placeholder 8"/>
          <p:cNvSpPr>
            <a:spLocks noGrp="1"/>
          </p:cNvSpPr>
          <p:nvPr>
            <p:ph type="body" sz="quarter" idx="36"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Content Placeholder 5"/>
          <p:cNvSpPr>
            <a:spLocks noGrp="1"/>
          </p:cNvSpPr>
          <p:nvPr>
            <p:ph sz="quarter" idx="20"/>
          </p:nvPr>
        </p:nvSpPr>
        <p:spPr>
          <a:xfrm>
            <a:off x="448921"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0827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31" name="Content Placeholder 2"/>
          <p:cNvSpPr>
            <a:spLocks noGrp="1"/>
          </p:cNvSpPr>
          <p:nvPr>
            <p:ph idx="18"/>
          </p:nvPr>
        </p:nvSpPr>
        <p:spPr>
          <a:xfrm>
            <a:off x="4718304"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2"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3" name="Content Placeholder 2"/>
          <p:cNvSpPr>
            <a:spLocks noGrp="1"/>
          </p:cNvSpPr>
          <p:nvPr>
            <p:ph idx="20"/>
          </p:nvPr>
        </p:nvSpPr>
        <p:spPr>
          <a:xfrm>
            <a:off x="88392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4"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5" name="Content Placeholder 2"/>
          <p:cNvSpPr>
            <a:spLocks noGrp="1"/>
          </p:cNvSpPr>
          <p:nvPr>
            <p:ph idx="22"/>
          </p:nvPr>
        </p:nvSpPr>
        <p:spPr>
          <a:xfrm>
            <a:off x="609600"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6" name="Picture Placeholder 7"/>
          <p:cNvSpPr>
            <a:spLocks noGrp="1"/>
          </p:cNvSpPr>
          <p:nvPr>
            <p:ph type="pic" sz="quarter" idx="23"/>
          </p:nvPr>
        </p:nvSpPr>
        <p:spPr>
          <a:xfrm>
            <a:off x="621792" y="3066254"/>
            <a:ext cx="2755392" cy="155812"/>
          </a:xfrm>
          <a:solidFill>
            <a:srgbClr val="97C5EB"/>
          </a:solidFill>
        </p:spPr>
        <p:txBody>
          <a:bodyPr/>
          <a:lstStyle/>
          <a:p>
            <a:endParaRPr lang="en-US" dirty="0"/>
          </a:p>
        </p:txBody>
      </p:sp>
      <p:sp>
        <p:nvSpPr>
          <p:cNvPr id="41" name="Content Placeholder 2"/>
          <p:cNvSpPr>
            <a:spLocks noGrp="1"/>
          </p:cNvSpPr>
          <p:nvPr>
            <p:ph idx="28"/>
          </p:nvPr>
        </p:nvSpPr>
        <p:spPr>
          <a:xfrm>
            <a:off x="609600"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2" name="Picture Placeholder 7"/>
          <p:cNvSpPr>
            <a:spLocks noGrp="1"/>
          </p:cNvSpPr>
          <p:nvPr>
            <p:ph type="pic" sz="quarter" idx="29"/>
          </p:nvPr>
        </p:nvSpPr>
        <p:spPr>
          <a:xfrm>
            <a:off x="621792" y="4849334"/>
            <a:ext cx="2755392" cy="155812"/>
          </a:xfrm>
          <a:solidFill>
            <a:srgbClr val="97C5EB"/>
          </a:solidFill>
        </p:spPr>
        <p:txBody>
          <a:bodyPr/>
          <a:lstStyle/>
          <a:p>
            <a:endParaRPr lang="en-US" dirty="0"/>
          </a:p>
        </p:txBody>
      </p:sp>
      <p:sp>
        <p:nvSpPr>
          <p:cNvPr id="47" name="Content Placeholder 2"/>
          <p:cNvSpPr>
            <a:spLocks noGrp="1"/>
          </p:cNvSpPr>
          <p:nvPr>
            <p:ph idx="30"/>
          </p:nvPr>
        </p:nvSpPr>
        <p:spPr>
          <a:xfrm>
            <a:off x="4730496"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8" name="Picture Placeholder 7"/>
          <p:cNvSpPr>
            <a:spLocks noGrp="1"/>
          </p:cNvSpPr>
          <p:nvPr>
            <p:ph type="pic" sz="quarter" idx="31"/>
          </p:nvPr>
        </p:nvSpPr>
        <p:spPr>
          <a:xfrm>
            <a:off x="4730496" y="3066254"/>
            <a:ext cx="2755392" cy="155812"/>
          </a:xfrm>
          <a:solidFill>
            <a:srgbClr val="97C5EB"/>
          </a:solidFill>
        </p:spPr>
        <p:txBody>
          <a:bodyPr/>
          <a:lstStyle/>
          <a:p>
            <a:endParaRPr lang="en-US" dirty="0"/>
          </a:p>
        </p:txBody>
      </p:sp>
      <p:sp>
        <p:nvSpPr>
          <p:cNvPr id="49" name="Content Placeholder 2"/>
          <p:cNvSpPr>
            <a:spLocks noGrp="1"/>
          </p:cNvSpPr>
          <p:nvPr>
            <p:ph idx="32"/>
          </p:nvPr>
        </p:nvSpPr>
        <p:spPr>
          <a:xfrm>
            <a:off x="4730496"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0" name="Picture Placeholder 7"/>
          <p:cNvSpPr>
            <a:spLocks noGrp="1"/>
          </p:cNvSpPr>
          <p:nvPr>
            <p:ph type="pic" sz="quarter" idx="33"/>
          </p:nvPr>
        </p:nvSpPr>
        <p:spPr>
          <a:xfrm>
            <a:off x="4730496" y="4849334"/>
            <a:ext cx="2755392" cy="155812"/>
          </a:xfrm>
          <a:solidFill>
            <a:srgbClr val="97C5EB"/>
          </a:solidFill>
        </p:spPr>
        <p:txBody>
          <a:bodyPr/>
          <a:lstStyle/>
          <a:p>
            <a:endParaRPr lang="en-US" dirty="0"/>
          </a:p>
        </p:txBody>
      </p:sp>
      <p:sp>
        <p:nvSpPr>
          <p:cNvPr id="51" name="Content Placeholder 2"/>
          <p:cNvSpPr>
            <a:spLocks noGrp="1"/>
          </p:cNvSpPr>
          <p:nvPr>
            <p:ph idx="34"/>
          </p:nvPr>
        </p:nvSpPr>
        <p:spPr>
          <a:xfrm>
            <a:off x="8839200"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2" name="Picture Placeholder 7"/>
          <p:cNvSpPr>
            <a:spLocks noGrp="1"/>
          </p:cNvSpPr>
          <p:nvPr>
            <p:ph type="pic" sz="quarter" idx="35"/>
          </p:nvPr>
        </p:nvSpPr>
        <p:spPr>
          <a:xfrm>
            <a:off x="8839200" y="3066254"/>
            <a:ext cx="2755392" cy="155812"/>
          </a:xfrm>
          <a:solidFill>
            <a:srgbClr val="97C5EB"/>
          </a:solidFill>
        </p:spPr>
        <p:txBody>
          <a:bodyPr/>
          <a:lstStyle/>
          <a:p>
            <a:endParaRPr lang="en-US" dirty="0"/>
          </a:p>
        </p:txBody>
      </p:sp>
      <p:sp>
        <p:nvSpPr>
          <p:cNvPr id="53" name="Content Placeholder 2"/>
          <p:cNvSpPr>
            <a:spLocks noGrp="1"/>
          </p:cNvSpPr>
          <p:nvPr>
            <p:ph idx="36"/>
          </p:nvPr>
        </p:nvSpPr>
        <p:spPr>
          <a:xfrm>
            <a:off x="8839200"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4" name="Picture Placeholder 7"/>
          <p:cNvSpPr>
            <a:spLocks noGrp="1"/>
          </p:cNvSpPr>
          <p:nvPr>
            <p:ph type="pic" sz="quarter" idx="37"/>
          </p:nvPr>
        </p:nvSpPr>
        <p:spPr>
          <a:xfrm>
            <a:off x="8839200" y="4849334"/>
            <a:ext cx="2755392" cy="155812"/>
          </a:xfrm>
          <a:solidFill>
            <a:srgbClr val="97C5EB"/>
          </a:solidFill>
        </p:spPr>
        <p:txBody>
          <a:bodyPr/>
          <a:lstStyle/>
          <a:p>
            <a:endParaRPr lang="en-US" dirty="0"/>
          </a:p>
        </p:txBody>
      </p:sp>
      <p:sp>
        <p:nvSpPr>
          <p:cNvPr id="5" name="Slide Number Placeholder 4"/>
          <p:cNvSpPr>
            <a:spLocks noGrp="1"/>
          </p:cNvSpPr>
          <p:nvPr>
            <p:ph type="sldNum" sz="quarter" idx="39"/>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3956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25" name="Text Placeholder 8"/>
          <p:cNvSpPr>
            <a:spLocks noGrp="1"/>
          </p:cNvSpPr>
          <p:nvPr>
            <p:ph type="body" sz="quarter" idx="38"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6" name="Content Placeholder 2"/>
          <p:cNvSpPr>
            <a:spLocks noGrp="1"/>
          </p:cNvSpPr>
          <p:nvPr>
            <p:ph idx="1"/>
          </p:nvPr>
        </p:nvSpPr>
        <p:spPr>
          <a:xfrm>
            <a:off x="6096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7"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28" name="Content Placeholder 2"/>
          <p:cNvSpPr>
            <a:spLocks noGrp="1"/>
          </p:cNvSpPr>
          <p:nvPr>
            <p:ph idx="18"/>
          </p:nvPr>
        </p:nvSpPr>
        <p:spPr>
          <a:xfrm>
            <a:off x="4718304"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0" name="Content Placeholder 2"/>
          <p:cNvSpPr>
            <a:spLocks noGrp="1"/>
          </p:cNvSpPr>
          <p:nvPr>
            <p:ph idx="20"/>
          </p:nvPr>
        </p:nvSpPr>
        <p:spPr>
          <a:xfrm>
            <a:off x="88392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8" name="Content Placeholder 2"/>
          <p:cNvSpPr>
            <a:spLocks noGrp="1"/>
          </p:cNvSpPr>
          <p:nvPr>
            <p:ph idx="22"/>
          </p:nvPr>
        </p:nvSpPr>
        <p:spPr>
          <a:xfrm>
            <a:off x="609600"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9" name="Picture Placeholder 7"/>
          <p:cNvSpPr>
            <a:spLocks noGrp="1"/>
          </p:cNvSpPr>
          <p:nvPr>
            <p:ph type="pic" sz="quarter" idx="23"/>
          </p:nvPr>
        </p:nvSpPr>
        <p:spPr>
          <a:xfrm>
            <a:off x="621792" y="2945134"/>
            <a:ext cx="2755392" cy="155812"/>
          </a:xfrm>
          <a:solidFill>
            <a:srgbClr val="97C5EB"/>
          </a:solidFill>
        </p:spPr>
        <p:txBody>
          <a:bodyPr/>
          <a:lstStyle/>
          <a:p>
            <a:endParaRPr lang="en-US" dirty="0"/>
          </a:p>
        </p:txBody>
      </p:sp>
      <p:sp>
        <p:nvSpPr>
          <p:cNvPr id="40" name="Content Placeholder 2"/>
          <p:cNvSpPr>
            <a:spLocks noGrp="1"/>
          </p:cNvSpPr>
          <p:nvPr>
            <p:ph idx="30"/>
          </p:nvPr>
        </p:nvSpPr>
        <p:spPr>
          <a:xfrm>
            <a:off x="4730496"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4"/>
            <a:ext cx="2755392" cy="155812"/>
          </a:xfrm>
          <a:solidFill>
            <a:srgbClr val="97C5EB"/>
          </a:solidFill>
        </p:spPr>
        <p:txBody>
          <a:bodyPr/>
          <a:lstStyle/>
          <a:p>
            <a:endParaRPr lang="en-US" dirty="0"/>
          </a:p>
        </p:txBody>
      </p:sp>
      <p:sp>
        <p:nvSpPr>
          <p:cNvPr id="44" name="Content Placeholder 2"/>
          <p:cNvSpPr>
            <a:spLocks noGrp="1"/>
          </p:cNvSpPr>
          <p:nvPr>
            <p:ph idx="32"/>
          </p:nvPr>
        </p:nvSpPr>
        <p:spPr>
          <a:xfrm>
            <a:off x="4730496" y="5990484"/>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5" name="Content Placeholder 2"/>
          <p:cNvSpPr>
            <a:spLocks noGrp="1"/>
          </p:cNvSpPr>
          <p:nvPr>
            <p:ph idx="34"/>
          </p:nvPr>
        </p:nvSpPr>
        <p:spPr>
          <a:xfrm>
            <a:off x="8839200"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4"/>
            <a:ext cx="2755392" cy="155812"/>
          </a:xfrm>
          <a:solidFill>
            <a:srgbClr val="97C5EB"/>
          </a:solidFill>
        </p:spPr>
        <p:txBody>
          <a:bodyPr/>
          <a:lstStyle/>
          <a:p>
            <a:endParaRPr lang="en-US" dirty="0"/>
          </a:p>
        </p:txBody>
      </p:sp>
      <p:sp>
        <p:nvSpPr>
          <p:cNvPr id="55" name="Content Placeholder 2"/>
          <p:cNvSpPr>
            <a:spLocks noGrp="1"/>
          </p:cNvSpPr>
          <p:nvPr>
            <p:ph idx="36"/>
          </p:nvPr>
        </p:nvSpPr>
        <p:spPr>
          <a:xfrm>
            <a:off x="8839200" y="5990484"/>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51"/>
            <a:ext cx="2755392" cy="155812"/>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51"/>
            <a:ext cx="2755392" cy="155812"/>
          </a:xfrm>
          <a:solidFill>
            <a:srgbClr val="97C5EB"/>
          </a:solidFill>
        </p:spPr>
        <p:txBody>
          <a:bodyPr/>
          <a:lstStyle/>
          <a:p>
            <a:endParaRPr lang="en-US" dirty="0"/>
          </a:p>
        </p:txBody>
      </p:sp>
    </p:spTree>
    <p:extLst>
      <p:ext uri="{BB962C8B-B14F-4D97-AF65-F5344CB8AC3E}">
        <p14:creationId xmlns:p14="http://schemas.microsoft.com/office/powerpoint/2010/main" val="5138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609600"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0"/>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31" name="Content Placeholder 2"/>
          <p:cNvSpPr>
            <a:spLocks noGrp="1"/>
          </p:cNvSpPr>
          <p:nvPr>
            <p:ph idx="18"/>
          </p:nvPr>
        </p:nvSpPr>
        <p:spPr>
          <a:xfrm>
            <a:off x="4718304"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2"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33" name="Content Placeholder 2"/>
          <p:cNvSpPr>
            <a:spLocks noGrp="1"/>
          </p:cNvSpPr>
          <p:nvPr>
            <p:ph idx="20"/>
          </p:nvPr>
        </p:nvSpPr>
        <p:spPr>
          <a:xfrm>
            <a:off x="8827008"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4"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35" name="Content Placeholder 2"/>
          <p:cNvSpPr>
            <a:spLocks noGrp="1"/>
          </p:cNvSpPr>
          <p:nvPr>
            <p:ph idx="22"/>
          </p:nvPr>
        </p:nvSpPr>
        <p:spPr>
          <a:xfrm>
            <a:off x="609600"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6"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47" name="Content Placeholder 2"/>
          <p:cNvSpPr>
            <a:spLocks noGrp="1"/>
          </p:cNvSpPr>
          <p:nvPr>
            <p:ph idx="30"/>
          </p:nvPr>
        </p:nvSpPr>
        <p:spPr>
          <a:xfrm>
            <a:off x="4718304"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8"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51" name="Content Placeholder 2"/>
          <p:cNvSpPr>
            <a:spLocks noGrp="1"/>
          </p:cNvSpPr>
          <p:nvPr>
            <p:ph idx="34"/>
          </p:nvPr>
        </p:nvSpPr>
        <p:spPr>
          <a:xfrm>
            <a:off x="8827008"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2"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5366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8" name="Text Placeholder 8"/>
          <p:cNvSpPr>
            <a:spLocks noGrp="1"/>
          </p:cNvSpPr>
          <p:nvPr>
            <p:ph type="body" sz="quarter" idx="38" hasCustomPrompt="1"/>
          </p:nvPr>
        </p:nvSpPr>
        <p:spPr>
          <a:xfrm>
            <a:off x="460749" y="6280672"/>
            <a:ext cx="11286635"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1" name="Content Placeholder 2"/>
          <p:cNvSpPr>
            <a:spLocks noGrp="1"/>
          </p:cNvSpPr>
          <p:nvPr>
            <p:ph idx="1"/>
          </p:nvPr>
        </p:nvSpPr>
        <p:spPr>
          <a:xfrm>
            <a:off x="609600"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300596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8" y="4352545"/>
            <a:ext cx="10972800"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9"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82111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8" y="4352545"/>
            <a:ext cx="10972800"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Text Placeholder 8"/>
          <p:cNvSpPr>
            <a:spLocks noGrp="1"/>
          </p:cNvSpPr>
          <p:nvPr>
            <p:ph type="body" sz="quarter" idx="38"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370728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455517"/>
            <a:ext cx="10972800" cy="233141"/>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633985" y="997037"/>
            <a:ext cx="10972800" cy="862159"/>
          </a:xfrm>
        </p:spPr>
        <p:txBody>
          <a:bodyPr/>
          <a:lstStyle>
            <a:lvl1pPr>
              <a:buNone/>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Box 5"/>
          <p:cNvSpPr txBox="1"/>
          <p:nvPr userDrawn="1"/>
        </p:nvSpPr>
        <p:spPr>
          <a:xfrm>
            <a:off x="11059924" y="6572970"/>
            <a:ext cx="288862" cy="163763"/>
          </a:xfrm>
          <a:prstGeom prst="rect">
            <a:avLst/>
          </a:prstGeom>
          <a:noFill/>
        </p:spPr>
        <p:txBody>
          <a:bodyPr wrap="none" rtlCol="0">
            <a:spAutoFit/>
          </a:bodyPr>
          <a:lstStyle/>
          <a:p>
            <a:pPr fontAlgn="base">
              <a:spcBef>
                <a:spcPct val="0"/>
              </a:spcBef>
              <a:spcAft>
                <a:spcPct val="0"/>
              </a:spcAft>
            </a:pPr>
            <a:r>
              <a:rPr lang="en-US" sz="464" dirty="0">
                <a:solidFill>
                  <a:srgbClr val="FFFFFF">
                    <a:lumMod val="50000"/>
                  </a:srgbClr>
                </a:solidFill>
              </a:rPr>
              <a:t>I </a:t>
            </a:r>
            <a:fld id="{D17B4C29-8B43-4249-95EA-7BBF52FC90F9}" type="slidenum">
              <a:rPr lang="en-US" sz="464">
                <a:solidFill>
                  <a:srgbClr val="FFFFFF">
                    <a:lumMod val="50000"/>
                  </a:srgbClr>
                </a:solidFill>
              </a:rPr>
              <a:pPr fontAlgn="base">
                <a:spcBef>
                  <a:spcPct val="0"/>
                </a:spcBef>
                <a:spcAft>
                  <a:spcPct val="0"/>
                </a:spcAft>
              </a:pPr>
              <a:t>‹#›</a:t>
            </a:fld>
            <a:endParaRPr lang="en-US" sz="464" dirty="0">
              <a:solidFill>
                <a:srgbClr val="FFFFFF">
                  <a:lumMod val="50000"/>
                </a:srgbClr>
              </a:solidFill>
            </a:endParaRPr>
          </a:p>
        </p:txBody>
      </p:sp>
      <p:sp>
        <p:nvSpPr>
          <p:cNvPr id="7" name="TextBox 6"/>
          <p:cNvSpPr txBox="1"/>
          <p:nvPr userDrawn="1"/>
        </p:nvSpPr>
        <p:spPr>
          <a:xfrm>
            <a:off x="4277896" y="6596398"/>
            <a:ext cx="3657600" cy="160493"/>
          </a:xfrm>
          <a:prstGeom prst="rect">
            <a:avLst/>
          </a:prstGeom>
          <a:noFill/>
        </p:spPr>
        <p:txBody>
          <a:bodyPr wrap="square" rtlCol="0">
            <a:spAutoFit/>
          </a:bodyPr>
          <a:lstStyle/>
          <a:p>
            <a:pPr algn="ctr" fontAlgn="base">
              <a:spcBef>
                <a:spcPct val="0"/>
              </a:spcBef>
              <a:spcAft>
                <a:spcPct val="0"/>
              </a:spcAft>
            </a:pPr>
            <a:r>
              <a:rPr lang="en-US" sz="443" b="1" dirty="0">
                <a:solidFill>
                  <a:srgbClr val="000000"/>
                </a:solidFill>
              </a:rPr>
              <a:t>BOEING PROPRIETARY</a:t>
            </a:r>
          </a:p>
        </p:txBody>
      </p:sp>
    </p:spTree>
    <p:extLst>
      <p:ext uri="{BB962C8B-B14F-4D97-AF65-F5344CB8AC3E}">
        <p14:creationId xmlns:p14="http://schemas.microsoft.com/office/powerpoint/2010/main" val="188959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Content Placeholder 5"/>
          <p:cNvSpPr>
            <a:spLocks noGrp="1"/>
          </p:cNvSpPr>
          <p:nvPr>
            <p:ph sz="quarter" idx="16"/>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301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3"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7"/>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038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2"/>
            <a:ext cx="10972800"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1" y="49366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68" y="49366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69" y="49366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Content Placeholder 13"/>
          <p:cNvSpPr>
            <a:spLocks noGrp="1"/>
          </p:cNvSpPr>
          <p:nvPr>
            <p:ph sz="quarter" idx="18"/>
          </p:nvPr>
        </p:nvSpPr>
        <p:spPr>
          <a:xfrm>
            <a:off x="400155" y="1283210"/>
            <a:ext cx="1133452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2828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Content Placeholder 5"/>
          <p:cNvSpPr>
            <a:spLocks noGrp="1"/>
          </p:cNvSpPr>
          <p:nvPr>
            <p:ph sz="quarter" idx="13"/>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245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Text Placeholder 8"/>
          <p:cNvSpPr>
            <a:spLocks noGrp="1"/>
          </p:cNvSpPr>
          <p:nvPr>
            <p:ph type="body" sz="quarter" idx="13"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2"/>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454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370736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60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3"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022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1852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Text Placeholder 8"/>
          <p:cNvSpPr>
            <a:spLocks noGrp="1"/>
          </p:cNvSpPr>
          <p:nvPr>
            <p:ph type="body" sz="quarter" idx="13"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1107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6" y="457204"/>
            <a:ext cx="10972801"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6" y="777244"/>
            <a:ext cx="10972801"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rgbClr val="FFFFFF"/>
                </a:solidFill>
              </a:rPr>
              <a:t>R</a:t>
            </a:r>
          </a:p>
        </p:txBody>
      </p:sp>
      <p:sp>
        <p:nvSpPr>
          <p:cNvPr id="10" name="TextBox 9"/>
          <p:cNvSpPr txBox="1"/>
          <p:nvPr userDrawn="1"/>
        </p:nvSpPr>
        <p:spPr>
          <a:xfrm>
            <a:off x="10017760" y="417369"/>
            <a:ext cx="1717040" cy="207749"/>
          </a:xfrm>
          <a:prstGeom prst="rect">
            <a:avLst/>
          </a:prstGeom>
          <a:noFill/>
        </p:spPr>
        <p:txBody>
          <a:bodyPr wrap="square" rtlCol="0">
            <a:spAutoFit/>
          </a:bodyPr>
          <a:lstStyle/>
          <a:p>
            <a:pPr fontAlgn="base">
              <a:spcBef>
                <a:spcPct val="0"/>
              </a:spcBef>
              <a:spcAft>
                <a:spcPct val="0"/>
              </a:spcAft>
            </a:pPr>
            <a:r>
              <a:rPr lang="en-US" sz="750"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4"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21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6" y="457204"/>
            <a:ext cx="10972801"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6" y="777244"/>
            <a:ext cx="10972801"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2" y="493660"/>
            <a:ext cx="243841"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70" y="493660"/>
            <a:ext cx="243841"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70" y="493660"/>
            <a:ext cx="243841"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39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1" y="1600199"/>
            <a:ext cx="12192000" cy="480060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19908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Picture Placeholder 9"/>
          <p:cNvSpPr>
            <a:spLocks noGrp="1"/>
          </p:cNvSpPr>
          <p:nvPr>
            <p:ph type="pic" sz="quarter" idx="13"/>
          </p:nvPr>
        </p:nvSpPr>
        <p:spPr>
          <a:xfrm>
            <a:off x="0"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2370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Text Placeholder 8"/>
          <p:cNvSpPr>
            <a:spLocks noGrp="1"/>
          </p:cNvSpPr>
          <p:nvPr>
            <p:ph type="body" sz="quarter" idx="14"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9" name="Picture Placeholder 9"/>
          <p:cNvSpPr>
            <a:spLocks noGrp="1"/>
          </p:cNvSpPr>
          <p:nvPr>
            <p:ph type="pic" sz="quarter" idx="13"/>
          </p:nvPr>
        </p:nvSpPr>
        <p:spPr>
          <a:xfrm>
            <a:off x="1"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3593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458908" y="3872421"/>
            <a:ext cx="5487829" cy="2286000"/>
          </a:xfrm>
          <a:solidFill>
            <a:srgbClr val="97C5EB"/>
          </a:solidFill>
        </p:spPr>
        <p:txBody>
          <a:bodyPr>
            <a:noAutofit/>
          </a:bodyPr>
          <a:lstStyle/>
          <a:p>
            <a:endParaRPr lang="en-US" dirty="0"/>
          </a:p>
        </p:txBody>
      </p:sp>
      <p:sp>
        <p:nvSpPr>
          <p:cNvPr id="13"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8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8"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944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Picture Placeholder 9"/>
          <p:cNvSpPr>
            <a:spLocks noGrp="1"/>
          </p:cNvSpPr>
          <p:nvPr>
            <p:ph type="pic" sz="quarter" idx="13"/>
          </p:nvPr>
        </p:nvSpPr>
        <p:spPr>
          <a:xfrm>
            <a:off x="458908" y="1287682"/>
            <a:ext cx="5487829" cy="4862597"/>
          </a:xfrm>
          <a:solidFill>
            <a:srgbClr val="97C5EB"/>
          </a:solidFill>
        </p:spPr>
        <p:txBody>
          <a:bodyPr>
            <a:noAutofit/>
          </a:bodyPr>
          <a:lstStyle/>
          <a:p>
            <a:endParaRPr lang="en-US" dirty="0"/>
          </a:p>
        </p:txBody>
      </p:sp>
      <p:sp>
        <p:nvSpPr>
          <p:cNvPr id="7"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37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458908"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273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59556" y="1289304"/>
            <a:ext cx="5487829" cy="4864608"/>
          </a:xfrm>
          <a:solidFill>
            <a:srgbClr val="97C5EB"/>
          </a:solidFill>
        </p:spPr>
        <p:txBody>
          <a:bodyPr>
            <a:noAutofit/>
          </a:bodyPr>
          <a:lstStyle/>
          <a:p>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8676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6259556"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0208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6259556" y="3872421"/>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5306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6"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818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2 screen capture">
    <p:spTree>
      <p:nvGrpSpPr>
        <p:cNvPr id="1" name=""/>
        <p:cNvGrpSpPr/>
        <p:nvPr/>
      </p:nvGrpSpPr>
      <p:grpSpPr>
        <a:xfrm>
          <a:off x="0" y="0"/>
          <a:ext cx="0" cy="0"/>
          <a:chOff x="0" y="0"/>
          <a:chExt cx="0" cy="0"/>
        </a:xfrm>
      </p:grpSpPr>
      <p:sp>
        <p:nvSpPr>
          <p:cNvPr id="11" name="Picture Placeholder 9"/>
          <p:cNvSpPr>
            <a:spLocks noGrp="1"/>
          </p:cNvSpPr>
          <p:nvPr>
            <p:ph type="pic" sz="quarter" idx="18"/>
          </p:nvPr>
        </p:nvSpPr>
        <p:spPr>
          <a:xfrm>
            <a:off x="7392283" y="1287682"/>
            <a:ext cx="4355103" cy="2286000"/>
          </a:xfrm>
          <a:solidFill>
            <a:srgbClr val="97C5EB"/>
          </a:solidFill>
        </p:spPr>
        <p:txBody>
          <a:bodyPr>
            <a:noAutofit/>
          </a:bodyPr>
          <a:lstStyle/>
          <a:p>
            <a:endParaRPr lang="en-US" dirty="0"/>
          </a:p>
        </p:txBody>
      </p:sp>
      <p:sp>
        <p:nvSpPr>
          <p:cNvPr id="12" name="Picture Placeholder 9"/>
          <p:cNvSpPr>
            <a:spLocks noGrp="1"/>
          </p:cNvSpPr>
          <p:nvPr>
            <p:ph type="pic" sz="quarter" idx="19"/>
          </p:nvPr>
        </p:nvSpPr>
        <p:spPr>
          <a:xfrm>
            <a:off x="7392283" y="3872421"/>
            <a:ext cx="4355103" cy="2286000"/>
          </a:xfrm>
          <a:solidFill>
            <a:srgbClr val="97C5EB"/>
          </a:solidFill>
        </p:spPr>
        <p:txBody>
          <a:bodyPr>
            <a:noAutofit/>
          </a:bodyPr>
          <a:lstStyle/>
          <a:p>
            <a:endParaRPr lang="en-US" dirty="0"/>
          </a:p>
        </p:txBody>
      </p:sp>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Content Placeholder 5"/>
          <p:cNvSpPr>
            <a:spLocks noGrp="1"/>
          </p:cNvSpPr>
          <p:nvPr>
            <p:ph sz="quarter" idx="21"/>
          </p:nvPr>
        </p:nvSpPr>
        <p:spPr>
          <a:xfrm>
            <a:off x="411588" y="1283210"/>
            <a:ext cx="671885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8714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3" name="Picture Placeholder 9"/>
          <p:cNvSpPr>
            <a:spLocks noGrp="1"/>
          </p:cNvSpPr>
          <p:nvPr>
            <p:ph type="pic" sz="quarter" idx="13"/>
          </p:nvPr>
        </p:nvSpPr>
        <p:spPr>
          <a:xfrm>
            <a:off x="458907"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7"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827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9"/>
          </p:nvPr>
        </p:nvSpPr>
        <p:spPr>
          <a:xfrm>
            <a:off x="7392283"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3"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88" y="1283210"/>
            <a:ext cx="671885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8326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5" y="393192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1" y="1600199"/>
            <a:ext cx="12192000" cy="219456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263702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5" y="393192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4"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7"/>
          <p:cNvSpPr>
            <a:spLocks noGrp="1"/>
          </p:cNvSpPr>
          <p:nvPr>
            <p:ph type="pic" sz="quarter" idx="13"/>
          </p:nvPr>
        </p:nvSpPr>
        <p:spPr>
          <a:xfrm>
            <a:off x="1"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83735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32" name="Content Placeholder 2"/>
          <p:cNvSpPr>
            <a:spLocks noGrp="1"/>
          </p:cNvSpPr>
          <p:nvPr>
            <p:ph idx="1"/>
          </p:nvPr>
        </p:nvSpPr>
        <p:spPr>
          <a:xfrm>
            <a:off x="585216"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3"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34" name="Content Placeholder 2"/>
          <p:cNvSpPr>
            <a:spLocks noGrp="1"/>
          </p:cNvSpPr>
          <p:nvPr>
            <p:ph idx="14"/>
          </p:nvPr>
        </p:nvSpPr>
        <p:spPr>
          <a:xfrm>
            <a:off x="585216"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5"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36" name="Content Placeholder 2"/>
          <p:cNvSpPr>
            <a:spLocks noGrp="1"/>
          </p:cNvSpPr>
          <p:nvPr>
            <p:ph idx="16"/>
          </p:nvPr>
        </p:nvSpPr>
        <p:spPr>
          <a:xfrm>
            <a:off x="59740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7"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38" name="Content Placeholder 2"/>
          <p:cNvSpPr>
            <a:spLocks noGrp="1"/>
          </p:cNvSpPr>
          <p:nvPr>
            <p:ph idx="18"/>
          </p:nvPr>
        </p:nvSpPr>
        <p:spPr>
          <a:xfrm>
            <a:off x="346252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9"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40" name="Content Placeholder 2"/>
          <p:cNvSpPr>
            <a:spLocks noGrp="1"/>
          </p:cNvSpPr>
          <p:nvPr>
            <p:ph idx="20"/>
          </p:nvPr>
        </p:nvSpPr>
        <p:spPr>
          <a:xfrm>
            <a:off x="346252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1"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42" name="Content Placeholder 2"/>
          <p:cNvSpPr>
            <a:spLocks noGrp="1"/>
          </p:cNvSpPr>
          <p:nvPr>
            <p:ph idx="22"/>
          </p:nvPr>
        </p:nvSpPr>
        <p:spPr>
          <a:xfrm>
            <a:off x="346252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3"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44" name="Content Placeholder 2"/>
          <p:cNvSpPr>
            <a:spLocks noGrp="1"/>
          </p:cNvSpPr>
          <p:nvPr>
            <p:ph idx="24"/>
          </p:nvPr>
        </p:nvSpPr>
        <p:spPr>
          <a:xfrm>
            <a:off x="632764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5" name="Picture Placeholder 7"/>
          <p:cNvSpPr>
            <a:spLocks noGrp="1"/>
          </p:cNvSpPr>
          <p:nvPr>
            <p:ph type="pic" sz="quarter" idx="25"/>
          </p:nvPr>
        </p:nvSpPr>
        <p:spPr>
          <a:xfrm>
            <a:off x="6327649" y="1309911"/>
            <a:ext cx="2401824" cy="1143000"/>
          </a:xfrm>
          <a:solidFill>
            <a:srgbClr val="97C5EB"/>
          </a:solidFill>
        </p:spPr>
        <p:txBody>
          <a:bodyPr>
            <a:noAutofit/>
          </a:bodyPr>
          <a:lstStyle/>
          <a:p>
            <a:endParaRPr lang="en-US" dirty="0"/>
          </a:p>
        </p:txBody>
      </p:sp>
      <p:sp>
        <p:nvSpPr>
          <p:cNvPr id="46" name="Content Placeholder 2"/>
          <p:cNvSpPr>
            <a:spLocks noGrp="1"/>
          </p:cNvSpPr>
          <p:nvPr>
            <p:ph idx="26"/>
          </p:nvPr>
        </p:nvSpPr>
        <p:spPr>
          <a:xfrm>
            <a:off x="632764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7" name="Picture Placeholder 7"/>
          <p:cNvSpPr>
            <a:spLocks noGrp="1"/>
          </p:cNvSpPr>
          <p:nvPr>
            <p:ph type="pic" sz="quarter" idx="27"/>
          </p:nvPr>
        </p:nvSpPr>
        <p:spPr>
          <a:xfrm>
            <a:off x="6327649" y="2992407"/>
            <a:ext cx="2401824" cy="1143000"/>
          </a:xfrm>
          <a:solidFill>
            <a:srgbClr val="97C5EB"/>
          </a:solidFill>
        </p:spPr>
        <p:txBody>
          <a:bodyPr>
            <a:noAutofit/>
          </a:bodyPr>
          <a:lstStyle/>
          <a:p>
            <a:endParaRPr lang="en-US" dirty="0"/>
          </a:p>
        </p:txBody>
      </p:sp>
      <p:sp>
        <p:nvSpPr>
          <p:cNvPr id="48" name="Content Placeholder 2"/>
          <p:cNvSpPr>
            <a:spLocks noGrp="1"/>
          </p:cNvSpPr>
          <p:nvPr>
            <p:ph idx="28"/>
          </p:nvPr>
        </p:nvSpPr>
        <p:spPr>
          <a:xfrm>
            <a:off x="632764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9" name="Picture Placeholder 7"/>
          <p:cNvSpPr>
            <a:spLocks noGrp="1"/>
          </p:cNvSpPr>
          <p:nvPr>
            <p:ph type="pic" sz="quarter" idx="29"/>
          </p:nvPr>
        </p:nvSpPr>
        <p:spPr>
          <a:xfrm>
            <a:off x="6327649" y="4674903"/>
            <a:ext cx="2401824" cy="1143000"/>
          </a:xfrm>
          <a:solidFill>
            <a:srgbClr val="97C5EB"/>
          </a:solidFill>
        </p:spPr>
        <p:txBody>
          <a:bodyPr>
            <a:noAutofit/>
          </a:bodyPr>
          <a:lstStyle/>
          <a:p>
            <a:endParaRPr lang="en-US" dirty="0"/>
          </a:p>
        </p:txBody>
      </p:sp>
      <p:sp>
        <p:nvSpPr>
          <p:cNvPr id="50" name="Content Placeholder 2"/>
          <p:cNvSpPr>
            <a:spLocks noGrp="1"/>
          </p:cNvSpPr>
          <p:nvPr>
            <p:ph idx="30"/>
          </p:nvPr>
        </p:nvSpPr>
        <p:spPr>
          <a:xfrm>
            <a:off x="919276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1"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52" name="Content Placeholder 2"/>
          <p:cNvSpPr>
            <a:spLocks noGrp="1"/>
          </p:cNvSpPr>
          <p:nvPr>
            <p:ph idx="32"/>
          </p:nvPr>
        </p:nvSpPr>
        <p:spPr>
          <a:xfrm>
            <a:off x="919276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3"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54" name="Content Placeholder 2"/>
          <p:cNvSpPr>
            <a:spLocks noGrp="1"/>
          </p:cNvSpPr>
          <p:nvPr>
            <p:ph idx="34"/>
          </p:nvPr>
        </p:nvSpPr>
        <p:spPr>
          <a:xfrm>
            <a:off x="919276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5"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Tree>
    <p:extLst>
      <p:ext uri="{BB962C8B-B14F-4D97-AF65-F5344CB8AC3E}">
        <p14:creationId xmlns:p14="http://schemas.microsoft.com/office/powerpoint/2010/main" val="329269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0" name="Picture Placeholder 7"/>
          <p:cNvSpPr>
            <a:spLocks noGrp="1"/>
          </p:cNvSpPr>
          <p:nvPr>
            <p:ph type="pic" sz="quarter" idx="25"/>
          </p:nvPr>
        </p:nvSpPr>
        <p:spPr>
          <a:xfrm>
            <a:off x="6327649"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2" name="Picture Placeholder 7"/>
          <p:cNvSpPr>
            <a:spLocks noGrp="1"/>
          </p:cNvSpPr>
          <p:nvPr>
            <p:ph type="pic" sz="quarter" idx="27"/>
          </p:nvPr>
        </p:nvSpPr>
        <p:spPr>
          <a:xfrm>
            <a:off x="6327649"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4" name="Picture Placeholder 7"/>
          <p:cNvSpPr>
            <a:spLocks noGrp="1"/>
          </p:cNvSpPr>
          <p:nvPr>
            <p:ph type="pic" sz="quarter" idx="29"/>
          </p:nvPr>
        </p:nvSpPr>
        <p:spPr>
          <a:xfrm>
            <a:off x="6327649"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31" name="Text Placeholder 8"/>
          <p:cNvSpPr>
            <a:spLocks noGrp="1"/>
          </p:cNvSpPr>
          <p:nvPr>
            <p:ph type="body" sz="quarter" idx="36"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Tree>
    <p:extLst>
      <p:ext uri="{BB962C8B-B14F-4D97-AF65-F5344CB8AC3E}">
        <p14:creationId xmlns:p14="http://schemas.microsoft.com/office/powerpoint/2010/main" val="19306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44873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73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609344"/>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3040614"/>
            <a:ext cx="2999232" cy="1609344"/>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791925"/>
            <a:ext cx="2999232" cy="1609344"/>
          </a:xfrm>
          <a:solidFill>
            <a:srgbClr val="97C5EB"/>
          </a:solidFill>
        </p:spPr>
        <p:txBody>
          <a:bodyPr>
            <a:noAutofit/>
          </a:bodyPr>
          <a:lstStyle/>
          <a:p>
            <a:endParaRPr lang="en-US" dirty="0"/>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Content Placeholder 5"/>
          <p:cNvSpPr>
            <a:spLocks noGrp="1"/>
          </p:cNvSpPr>
          <p:nvPr>
            <p:ph sz="quarter" idx="20"/>
          </p:nvPr>
        </p:nvSpPr>
        <p:spPr>
          <a:xfrm>
            <a:off x="448733"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95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Text Placeholder 8"/>
          <p:cNvSpPr>
            <a:spLocks noGrp="1"/>
          </p:cNvSpPr>
          <p:nvPr>
            <p:ph type="body" sz="quarter" idx="36"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Content Placeholder 5"/>
          <p:cNvSpPr>
            <a:spLocks noGrp="1"/>
          </p:cNvSpPr>
          <p:nvPr>
            <p:ph sz="quarter" idx="20"/>
          </p:nvPr>
        </p:nvSpPr>
        <p:spPr>
          <a:xfrm>
            <a:off x="448921"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194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31" name="Content Placeholder 2"/>
          <p:cNvSpPr>
            <a:spLocks noGrp="1"/>
          </p:cNvSpPr>
          <p:nvPr>
            <p:ph idx="18"/>
          </p:nvPr>
        </p:nvSpPr>
        <p:spPr>
          <a:xfrm>
            <a:off x="4718304"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2"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3" name="Content Placeholder 2"/>
          <p:cNvSpPr>
            <a:spLocks noGrp="1"/>
          </p:cNvSpPr>
          <p:nvPr>
            <p:ph idx="20"/>
          </p:nvPr>
        </p:nvSpPr>
        <p:spPr>
          <a:xfrm>
            <a:off x="88392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4"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5" name="Content Placeholder 2"/>
          <p:cNvSpPr>
            <a:spLocks noGrp="1"/>
          </p:cNvSpPr>
          <p:nvPr>
            <p:ph idx="22"/>
          </p:nvPr>
        </p:nvSpPr>
        <p:spPr>
          <a:xfrm>
            <a:off x="609600"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6" name="Picture Placeholder 7"/>
          <p:cNvSpPr>
            <a:spLocks noGrp="1"/>
          </p:cNvSpPr>
          <p:nvPr>
            <p:ph type="pic" sz="quarter" idx="23"/>
          </p:nvPr>
        </p:nvSpPr>
        <p:spPr>
          <a:xfrm>
            <a:off x="621792" y="3066254"/>
            <a:ext cx="2755392" cy="155812"/>
          </a:xfrm>
          <a:solidFill>
            <a:srgbClr val="97C5EB"/>
          </a:solidFill>
        </p:spPr>
        <p:txBody>
          <a:bodyPr/>
          <a:lstStyle/>
          <a:p>
            <a:endParaRPr lang="en-US" dirty="0"/>
          </a:p>
        </p:txBody>
      </p:sp>
      <p:sp>
        <p:nvSpPr>
          <p:cNvPr id="41" name="Content Placeholder 2"/>
          <p:cNvSpPr>
            <a:spLocks noGrp="1"/>
          </p:cNvSpPr>
          <p:nvPr>
            <p:ph idx="28"/>
          </p:nvPr>
        </p:nvSpPr>
        <p:spPr>
          <a:xfrm>
            <a:off x="609600"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2" name="Picture Placeholder 7"/>
          <p:cNvSpPr>
            <a:spLocks noGrp="1"/>
          </p:cNvSpPr>
          <p:nvPr>
            <p:ph type="pic" sz="quarter" idx="29"/>
          </p:nvPr>
        </p:nvSpPr>
        <p:spPr>
          <a:xfrm>
            <a:off x="621792" y="4849334"/>
            <a:ext cx="2755392" cy="155812"/>
          </a:xfrm>
          <a:solidFill>
            <a:srgbClr val="97C5EB"/>
          </a:solidFill>
        </p:spPr>
        <p:txBody>
          <a:bodyPr/>
          <a:lstStyle/>
          <a:p>
            <a:endParaRPr lang="en-US" dirty="0"/>
          </a:p>
        </p:txBody>
      </p:sp>
      <p:sp>
        <p:nvSpPr>
          <p:cNvPr id="47" name="Content Placeholder 2"/>
          <p:cNvSpPr>
            <a:spLocks noGrp="1"/>
          </p:cNvSpPr>
          <p:nvPr>
            <p:ph idx="30"/>
          </p:nvPr>
        </p:nvSpPr>
        <p:spPr>
          <a:xfrm>
            <a:off x="4730496"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8" name="Picture Placeholder 7"/>
          <p:cNvSpPr>
            <a:spLocks noGrp="1"/>
          </p:cNvSpPr>
          <p:nvPr>
            <p:ph type="pic" sz="quarter" idx="31"/>
          </p:nvPr>
        </p:nvSpPr>
        <p:spPr>
          <a:xfrm>
            <a:off x="4730496" y="3066254"/>
            <a:ext cx="2755392" cy="155812"/>
          </a:xfrm>
          <a:solidFill>
            <a:srgbClr val="97C5EB"/>
          </a:solidFill>
        </p:spPr>
        <p:txBody>
          <a:bodyPr/>
          <a:lstStyle/>
          <a:p>
            <a:endParaRPr lang="en-US" dirty="0"/>
          </a:p>
        </p:txBody>
      </p:sp>
      <p:sp>
        <p:nvSpPr>
          <p:cNvPr id="49" name="Content Placeholder 2"/>
          <p:cNvSpPr>
            <a:spLocks noGrp="1"/>
          </p:cNvSpPr>
          <p:nvPr>
            <p:ph idx="32"/>
          </p:nvPr>
        </p:nvSpPr>
        <p:spPr>
          <a:xfrm>
            <a:off x="4730496"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0" name="Picture Placeholder 7"/>
          <p:cNvSpPr>
            <a:spLocks noGrp="1"/>
          </p:cNvSpPr>
          <p:nvPr>
            <p:ph type="pic" sz="quarter" idx="33"/>
          </p:nvPr>
        </p:nvSpPr>
        <p:spPr>
          <a:xfrm>
            <a:off x="4730496" y="4849334"/>
            <a:ext cx="2755392" cy="155812"/>
          </a:xfrm>
          <a:solidFill>
            <a:srgbClr val="97C5EB"/>
          </a:solidFill>
        </p:spPr>
        <p:txBody>
          <a:bodyPr/>
          <a:lstStyle/>
          <a:p>
            <a:endParaRPr lang="en-US" dirty="0"/>
          </a:p>
        </p:txBody>
      </p:sp>
      <p:sp>
        <p:nvSpPr>
          <p:cNvPr id="51" name="Content Placeholder 2"/>
          <p:cNvSpPr>
            <a:spLocks noGrp="1"/>
          </p:cNvSpPr>
          <p:nvPr>
            <p:ph idx="34"/>
          </p:nvPr>
        </p:nvSpPr>
        <p:spPr>
          <a:xfrm>
            <a:off x="8839200"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2" name="Picture Placeholder 7"/>
          <p:cNvSpPr>
            <a:spLocks noGrp="1"/>
          </p:cNvSpPr>
          <p:nvPr>
            <p:ph type="pic" sz="quarter" idx="35"/>
          </p:nvPr>
        </p:nvSpPr>
        <p:spPr>
          <a:xfrm>
            <a:off x="8839200" y="3066254"/>
            <a:ext cx="2755392" cy="155812"/>
          </a:xfrm>
          <a:solidFill>
            <a:srgbClr val="97C5EB"/>
          </a:solidFill>
        </p:spPr>
        <p:txBody>
          <a:bodyPr/>
          <a:lstStyle/>
          <a:p>
            <a:endParaRPr lang="en-US" dirty="0"/>
          </a:p>
        </p:txBody>
      </p:sp>
      <p:sp>
        <p:nvSpPr>
          <p:cNvPr id="53" name="Content Placeholder 2"/>
          <p:cNvSpPr>
            <a:spLocks noGrp="1"/>
          </p:cNvSpPr>
          <p:nvPr>
            <p:ph idx="36"/>
          </p:nvPr>
        </p:nvSpPr>
        <p:spPr>
          <a:xfrm>
            <a:off x="8839200"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4" name="Picture Placeholder 7"/>
          <p:cNvSpPr>
            <a:spLocks noGrp="1"/>
          </p:cNvSpPr>
          <p:nvPr>
            <p:ph type="pic" sz="quarter" idx="37"/>
          </p:nvPr>
        </p:nvSpPr>
        <p:spPr>
          <a:xfrm>
            <a:off x="8839200" y="4849334"/>
            <a:ext cx="2755392" cy="155812"/>
          </a:xfrm>
          <a:solidFill>
            <a:srgbClr val="97C5EB"/>
          </a:solidFill>
        </p:spPr>
        <p:txBody>
          <a:bodyPr/>
          <a:lstStyle/>
          <a:p>
            <a:endParaRPr lang="en-US" dirty="0"/>
          </a:p>
        </p:txBody>
      </p:sp>
      <p:sp>
        <p:nvSpPr>
          <p:cNvPr id="5" name="Slide Number Placeholder 4"/>
          <p:cNvSpPr>
            <a:spLocks noGrp="1"/>
          </p:cNvSpPr>
          <p:nvPr>
            <p:ph type="sldNum" sz="quarter" idx="39"/>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22850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25" name="Text Placeholder 8"/>
          <p:cNvSpPr>
            <a:spLocks noGrp="1"/>
          </p:cNvSpPr>
          <p:nvPr>
            <p:ph type="body" sz="quarter" idx="38"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6" name="Content Placeholder 2"/>
          <p:cNvSpPr>
            <a:spLocks noGrp="1"/>
          </p:cNvSpPr>
          <p:nvPr>
            <p:ph idx="1"/>
          </p:nvPr>
        </p:nvSpPr>
        <p:spPr>
          <a:xfrm>
            <a:off x="6096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7"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28" name="Content Placeholder 2"/>
          <p:cNvSpPr>
            <a:spLocks noGrp="1"/>
          </p:cNvSpPr>
          <p:nvPr>
            <p:ph idx="18"/>
          </p:nvPr>
        </p:nvSpPr>
        <p:spPr>
          <a:xfrm>
            <a:off x="4718304"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0" name="Content Placeholder 2"/>
          <p:cNvSpPr>
            <a:spLocks noGrp="1"/>
          </p:cNvSpPr>
          <p:nvPr>
            <p:ph idx="20"/>
          </p:nvPr>
        </p:nvSpPr>
        <p:spPr>
          <a:xfrm>
            <a:off x="88392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8" name="Content Placeholder 2"/>
          <p:cNvSpPr>
            <a:spLocks noGrp="1"/>
          </p:cNvSpPr>
          <p:nvPr>
            <p:ph idx="22"/>
          </p:nvPr>
        </p:nvSpPr>
        <p:spPr>
          <a:xfrm>
            <a:off x="609600"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9" name="Picture Placeholder 7"/>
          <p:cNvSpPr>
            <a:spLocks noGrp="1"/>
          </p:cNvSpPr>
          <p:nvPr>
            <p:ph type="pic" sz="quarter" idx="23"/>
          </p:nvPr>
        </p:nvSpPr>
        <p:spPr>
          <a:xfrm>
            <a:off x="621792" y="2945134"/>
            <a:ext cx="2755392" cy="155812"/>
          </a:xfrm>
          <a:solidFill>
            <a:srgbClr val="97C5EB"/>
          </a:solidFill>
        </p:spPr>
        <p:txBody>
          <a:bodyPr/>
          <a:lstStyle/>
          <a:p>
            <a:endParaRPr lang="en-US" dirty="0"/>
          </a:p>
        </p:txBody>
      </p:sp>
      <p:sp>
        <p:nvSpPr>
          <p:cNvPr id="40" name="Content Placeholder 2"/>
          <p:cNvSpPr>
            <a:spLocks noGrp="1"/>
          </p:cNvSpPr>
          <p:nvPr>
            <p:ph idx="30"/>
          </p:nvPr>
        </p:nvSpPr>
        <p:spPr>
          <a:xfrm>
            <a:off x="4730496"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4"/>
            <a:ext cx="2755392" cy="155812"/>
          </a:xfrm>
          <a:solidFill>
            <a:srgbClr val="97C5EB"/>
          </a:solidFill>
        </p:spPr>
        <p:txBody>
          <a:bodyPr/>
          <a:lstStyle/>
          <a:p>
            <a:endParaRPr lang="en-US" dirty="0"/>
          </a:p>
        </p:txBody>
      </p:sp>
      <p:sp>
        <p:nvSpPr>
          <p:cNvPr id="44" name="Content Placeholder 2"/>
          <p:cNvSpPr>
            <a:spLocks noGrp="1"/>
          </p:cNvSpPr>
          <p:nvPr>
            <p:ph idx="32"/>
          </p:nvPr>
        </p:nvSpPr>
        <p:spPr>
          <a:xfrm>
            <a:off x="4730496" y="5990481"/>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5" name="Content Placeholder 2"/>
          <p:cNvSpPr>
            <a:spLocks noGrp="1"/>
          </p:cNvSpPr>
          <p:nvPr>
            <p:ph idx="34"/>
          </p:nvPr>
        </p:nvSpPr>
        <p:spPr>
          <a:xfrm>
            <a:off x="8839200"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4"/>
            <a:ext cx="2755392" cy="155812"/>
          </a:xfrm>
          <a:solidFill>
            <a:srgbClr val="97C5EB"/>
          </a:solidFill>
        </p:spPr>
        <p:txBody>
          <a:bodyPr/>
          <a:lstStyle/>
          <a:p>
            <a:endParaRPr lang="en-US" dirty="0"/>
          </a:p>
        </p:txBody>
      </p:sp>
      <p:sp>
        <p:nvSpPr>
          <p:cNvPr id="55" name="Content Placeholder 2"/>
          <p:cNvSpPr>
            <a:spLocks noGrp="1"/>
          </p:cNvSpPr>
          <p:nvPr>
            <p:ph idx="36"/>
          </p:nvPr>
        </p:nvSpPr>
        <p:spPr>
          <a:xfrm>
            <a:off x="8839200" y="5990481"/>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51"/>
            <a:ext cx="2755392" cy="155812"/>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51"/>
            <a:ext cx="2755392" cy="155812"/>
          </a:xfrm>
          <a:solidFill>
            <a:srgbClr val="97C5EB"/>
          </a:solidFill>
        </p:spPr>
        <p:txBody>
          <a:bodyPr/>
          <a:lstStyle/>
          <a:p>
            <a:endParaRPr lang="en-US" dirty="0"/>
          </a:p>
        </p:txBody>
      </p:sp>
    </p:spTree>
    <p:extLst>
      <p:ext uri="{BB962C8B-B14F-4D97-AF65-F5344CB8AC3E}">
        <p14:creationId xmlns:p14="http://schemas.microsoft.com/office/powerpoint/2010/main" val="178551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609600"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3"/>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31" name="Content Placeholder 2"/>
          <p:cNvSpPr>
            <a:spLocks noGrp="1"/>
          </p:cNvSpPr>
          <p:nvPr>
            <p:ph idx="18"/>
          </p:nvPr>
        </p:nvSpPr>
        <p:spPr>
          <a:xfrm>
            <a:off x="4718304"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2"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33" name="Content Placeholder 2"/>
          <p:cNvSpPr>
            <a:spLocks noGrp="1"/>
          </p:cNvSpPr>
          <p:nvPr>
            <p:ph idx="20"/>
          </p:nvPr>
        </p:nvSpPr>
        <p:spPr>
          <a:xfrm>
            <a:off x="8827008"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4"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35" name="Content Placeholder 2"/>
          <p:cNvSpPr>
            <a:spLocks noGrp="1"/>
          </p:cNvSpPr>
          <p:nvPr>
            <p:ph idx="22"/>
          </p:nvPr>
        </p:nvSpPr>
        <p:spPr>
          <a:xfrm>
            <a:off x="609600"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6"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47" name="Content Placeholder 2"/>
          <p:cNvSpPr>
            <a:spLocks noGrp="1"/>
          </p:cNvSpPr>
          <p:nvPr>
            <p:ph idx="30"/>
          </p:nvPr>
        </p:nvSpPr>
        <p:spPr>
          <a:xfrm>
            <a:off x="4718304"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8"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51" name="Content Placeholder 2"/>
          <p:cNvSpPr>
            <a:spLocks noGrp="1"/>
          </p:cNvSpPr>
          <p:nvPr>
            <p:ph idx="34"/>
          </p:nvPr>
        </p:nvSpPr>
        <p:spPr>
          <a:xfrm>
            <a:off x="8827008"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2"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111439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2/13/2024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9"/>
          <p:cNvSpPr>
            <a:spLocks noGrp="1"/>
          </p:cNvSpPr>
          <p:nvPr>
            <p:ph type="pic" sz="quarter" idx="13"/>
          </p:nvPr>
        </p:nvSpPr>
        <p:spPr>
          <a:xfrm>
            <a:off x="458907"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07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8" name="Text Placeholder 8"/>
          <p:cNvSpPr>
            <a:spLocks noGrp="1"/>
          </p:cNvSpPr>
          <p:nvPr>
            <p:ph type="body" sz="quarter" idx="38" hasCustomPrompt="1"/>
          </p:nvPr>
        </p:nvSpPr>
        <p:spPr>
          <a:xfrm>
            <a:off x="460749" y="6280671"/>
            <a:ext cx="11286635"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1" name="Content Placeholder 2"/>
          <p:cNvSpPr>
            <a:spLocks noGrp="1"/>
          </p:cNvSpPr>
          <p:nvPr>
            <p:ph idx="1"/>
          </p:nvPr>
        </p:nvSpPr>
        <p:spPr>
          <a:xfrm>
            <a:off x="609600"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207305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90" y="4352544"/>
            <a:ext cx="10972801"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448173" y="1310832"/>
            <a:ext cx="5487829" cy="2926080"/>
          </a:xfrm>
          <a:solidFill>
            <a:srgbClr val="97C5EB"/>
          </a:solidFill>
        </p:spPr>
        <p:txBody>
          <a:bodyPr>
            <a:noAutofit/>
          </a:bodyPr>
          <a:lstStyle/>
          <a:p>
            <a:endParaRPr lang="en-US" dirty="0"/>
          </a:p>
        </p:txBody>
      </p:sp>
      <p:sp>
        <p:nvSpPr>
          <p:cNvPr id="9"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81401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90" y="4352544"/>
            <a:ext cx="10972801"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2/13/2024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Text Placeholder 8"/>
          <p:cNvSpPr>
            <a:spLocks noGrp="1"/>
          </p:cNvSpPr>
          <p:nvPr>
            <p:ph type="body" sz="quarter" idx="38"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Picture Placeholder 7"/>
          <p:cNvSpPr>
            <a:spLocks noGrp="1"/>
          </p:cNvSpPr>
          <p:nvPr>
            <p:ph type="pic" sz="quarter" idx="13"/>
          </p:nvPr>
        </p:nvSpPr>
        <p:spPr>
          <a:xfrm>
            <a:off x="448173"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27947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3_Title slide - proprietary">
    <p:spTree>
      <p:nvGrpSpPr>
        <p:cNvPr id="1" name=""/>
        <p:cNvGrpSpPr/>
        <p:nvPr/>
      </p:nvGrpSpPr>
      <p:grpSpPr>
        <a:xfrm>
          <a:off x="0" y="0"/>
          <a:ext cx="0" cy="0"/>
          <a:chOff x="0" y="0"/>
          <a:chExt cx="0" cy="0"/>
        </a:xfrm>
      </p:grpSpPr>
      <p:sp>
        <p:nvSpPr>
          <p:cNvPr id="37" name="Text Placeholder 5"/>
          <p:cNvSpPr>
            <a:spLocks noGrp="1"/>
          </p:cNvSpPr>
          <p:nvPr>
            <p:ph type="body" sz="quarter" idx="14" hasCustomPrompt="1"/>
          </p:nvPr>
        </p:nvSpPr>
        <p:spPr>
          <a:xfrm>
            <a:off x="613435" y="6093763"/>
            <a:ext cx="3241680" cy="208318"/>
          </a:xfrm>
        </p:spPr>
        <p:txBody>
          <a:bodyPr lIns="0"/>
          <a:lstStyle>
            <a:lvl1pPr marL="0" indent="0">
              <a:buNone/>
              <a:defRPr sz="1100">
                <a:solidFill>
                  <a:schemeClr val="tx1"/>
                </a:solidFill>
              </a:defRPr>
            </a:lvl1pPr>
          </a:lstStyle>
          <a:p>
            <a:r>
              <a:rPr lang="en-US" dirty="0"/>
              <a:t>Click to add date</a:t>
            </a:r>
          </a:p>
        </p:txBody>
      </p:sp>
      <p:sp>
        <p:nvSpPr>
          <p:cNvPr id="39" name="Rectangle 14"/>
          <p:cNvSpPr/>
          <p:nvPr userDrawn="1"/>
        </p:nvSpPr>
        <p:spPr>
          <a:xfrm>
            <a:off x="621782" y="6242603"/>
            <a:ext cx="11113613" cy="369332"/>
          </a:xfrm>
          <a:prstGeom prst="rect">
            <a:avLst/>
          </a:prstGeom>
        </p:spPr>
        <p:txBody>
          <a:bodyPr wrap="square" lIns="0" anchor="b">
            <a:spAutoFit/>
          </a:bodyPr>
          <a:lstStyle/>
          <a:p>
            <a:pPr eaLnBrk="0" hangingPunct="0">
              <a:spcAft>
                <a:spcPts val="200"/>
              </a:spcAft>
            </a:pPr>
            <a:r>
              <a:rPr lang="en-US" sz="600" dirty="0">
                <a:solidFill>
                  <a:prstClr val="white">
                    <a:lumMod val="65000"/>
                  </a:prstClr>
                </a:solidFill>
                <a:ea typeface="ＭＳ Ｐゴシック" pitchFamily="1" charset="-128"/>
              </a:rPr>
              <a:t> </a:t>
            </a:r>
            <a:br>
              <a:rPr lang="en-US" sz="600" dirty="0">
                <a:solidFill>
                  <a:prstClr val="white">
                    <a:lumMod val="65000"/>
                  </a:prstClr>
                </a:solidFill>
                <a:ea typeface="ＭＳ Ｐゴシック" pitchFamily="1" charset="-128"/>
              </a:rPr>
            </a:br>
            <a:r>
              <a:rPr lang="en-US" sz="600" b="1" dirty="0">
                <a:solidFill>
                  <a:prstClr val="black">
                    <a:lumMod val="65000"/>
                    <a:lumOff val="35000"/>
                  </a:prstClr>
                </a:solidFill>
                <a:ea typeface="ＭＳ Ｐゴシック" pitchFamily="1" charset="-128"/>
              </a:rPr>
              <a:t>Proprietary: </a:t>
            </a:r>
            <a:r>
              <a:rPr lang="en-US" sz="600" dirty="0">
                <a:solidFill>
                  <a:prstClr val="black">
                    <a:lumMod val="50000"/>
                    <a:lumOff val="50000"/>
                  </a:prstClr>
                </a:solidFill>
                <a:ea typeface="ＭＳ Ｐゴシック" pitchFamily="1" charset="-128"/>
              </a:rPr>
              <a:t>The information contained herein is proprietary to The Boeing Company and shall not be reproduced or disclosed in whole or in part except when such user possesses direct ,written authorization from The Boeing Company.  </a:t>
            </a:r>
            <a:br>
              <a:rPr lang="en-US" sz="600" dirty="0">
                <a:solidFill>
                  <a:prstClr val="black">
                    <a:lumMod val="50000"/>
                    <a:lumOff val="50000"/>
                  </a:prstClr>
                </a:solidFill>
                <a:ea typeface="ＭＳ Ｐゴシック" pitchFamily="1" charset="-128"/>
              </a:rPr>
            </a:br>
            <a:r>
              <a:rPr lang="en-US" sz="600" dirty="0">
                <a:solidFill>
                  <a:prstClr val="black">
                    <a:lumMod val="50000"/>
                    <a:lumOff val="50000"/>
                  </a:prstClr>
                </a:solidFill>
                <a:cs typeface="Arial" pitchFamily="34" charset="0"/>
              </a:rPr>
              <a:t>The statements contained herein are based on good faith assumptions are to be used for general information purposes only. These statements do not constitute an offer, promise, warranty or guarantee of performance. </a:t>
            </a:r>
          </a:p>
        </p:txBody>
      </p:sp>
      <p:sp>
        <p:nvSpPr>
          <p:cNvPr id="32" name="Picture Placeholder 28"/>
          <p:cNvSpPr>
            <a:spLocks noGrp="1"/>
          </p:cNvSpPr>
          <p:nvPr>
            <p:ph type="pic" sz="quarter" idx="12" hasCustomPrompt="1"/>
          </p:nvPr>
        </p:nvSpPr>
        <p:spPr>
          <a:xfrm>
            <a:off x="-2996" y="974796"/>
            <a:ext cx="12194997" cy="4025398"/>
          </a:xfrm>
          <a:solidFill>
            <a:schemeClr val="accent2">
              <a:lumMod val="60000"/>
              <a:lumOff val="40000"/>
            </a:schemeClr>
          </a:solidFill>
        </p:spPr>
        <p:txBody>
          <a:bodyPr anchor="ctr"/>
          <a:lstStyle>
            <a:lvl1pPr algn="ctr">
              <a:defRPr sz="1600" i="0" baseline="0">
                <a:solidFill>
                  <a:schemeClr val="bg1"/>
                </a:solidFill>
              </a:defRPr>
            </a:lvl1pPr>
          </a:lstStyle>
          <a:p>
            <a:r>
              <a:rPr lang="en-US" dirty="0"/>
              <a:t>CLICK TO ADD PICTURE</a:t>
            </a:r>
          </a:p>
        </p:txBody>
      </p:sp>
      <p:sp>
        <p:nvSpPr>
          <p:cNvPr id="24" name="TextBox 23"/>
          <p:cNvSpPr txBox="1"/>
          <p:nvPr userDrawn="1"/>
        </p:nvSpPr>
        <p:spPr>
          <a:xfrm>
            <a:off x="5044972" y="6606208"/>
            <a:ext cx="2102056" cy="123111"/>
          </a:xfrm>
          <a:prstGeom prst="rect">
            <a:avLst/>
          </a:prstGeom>
          <a:noFill/>
        </p:spPr>
        <p:txBody>
          <a:bodyPr wrap="square" lIns="0" tIns="0" rIns="0" bIns="0" rtlCol="0" anchor="ctr">
            <a:spAutoFit/>
          </a:bodyPr>
          <a:lstStyle/>
          <a:p>
            <a:pPr algn="ctr" defTabSz="746125"/>
            <a:r>
              <a:rPr lang="en-US" sz="800" dirty="0">
                <a:solidFill>
                  <a:prstClr val="black">
                    <a:lumMod val="75000"/>
                    <a:lumOff val="25000"/>
                  </a:prstClr>
                </a:solidFill>
              </a:rPr>
              <a:t>BOEING PROPRIETARY</a:t>
            </a:r>
          </a:p>
        </p:txBody>
      </p:sp>
      <p:sp>
        <p:nvSpPr>
          <p:cNvPr id="29" name="Rectangle 28"/>
          <p:cNvSpPr/>
          <p:nvPr userDrawn="1"/>
        </p:nvSpPr>
        <p:spPr>
          <a:xfrm>
            <a:off x="614681" y="6576126"/>
            <a:ext cx="4160520" cy="200055"/>
          </a:xfrm>
          <a:prstGeom prst="rect">
            <a:avLst/>
          </a:prstGeom>
        </p:spPr>
        <p:txBody>
          <a:bodyPr wrap="square" lIns="0" anchor="ctr">
            <a:spAutoFit/>
          </a:bodyPr>
          <a:lstStyle/>
          <a:p>
            <a:pPr defTabSz="820738" eaLnBrk="0" hangingPunct="0">
              <a:defRPr/>
            </a:pPr>
            <a:r>
              <a:rPr lang="en-US" sz="700" spc="-10" dirty="0">
                <a:solidFill>
                  <a:prstClr val="black">
                    <a:lumMod val="75000"/>
                    <a:lumOff val="25000"/>
                  </a:prstClr>
                </a:solidFill>
              </a:rPr>
              <a:t>Copyright © 2020 Boeing. All rights reserved.</a:t>
            </a:r>
          </a:p>
        </p:txBody>
      </p:sp>
      <p:sp>
        <p:nvSpPr>
          <p:cNvPr id="40" name="Title 22"/>
          <p:cNvSpPr>
            <a:spLocks noGrp="1"/>
          </p:cNvSpPr>
          <p:nvPr>
            <p:ph type="title" hasCustomPrompt="1"/>
          </p:nvPr>
        </p:nvSpPr>
        <p:spPr>
          <a:xfrm>
            <a:off x="613435" y="5062195"/>
            <a:ext cx="10916997" cy="701694"/>
          </a:xfrm>
        </p:spPr>
        <p:txBody>
          <a:bodyPr anchor="b" anchorCtr="0"/>
          <a:lstStyle>
            <a:lvl1pPr algn="l" rtl="0" eaLnBrk="1" fontAlgn="base" hangingPunct="1">
              <a:lnSpc>
                <a:spcPts val="2800"/>
              </a:lnSpc>
              <a:spcBef>
                <a:spcPct val="0"/>
              </a:spcBef>
              <a:spcAft>
                <a:spcPct val="0"/>
              </a:spcAft>
              <a:defRPr lang="en-US" sz="2800" b="0" kern="1200" spc="0" baseline="0" dirty="0">
                <a:gradFill flip="none" rotWithShape="1">
                  <a:gsLst>
                    <a:gs pos="100000">
                      <a:schemeClr val="accent1">
                        <a:lumMod val="75000"/>
                      </a:schemeClr>
                    </a:gs>
                    <a:gs pos="0">
                      <a:schemeClr val="accent1"/>
                    </a:gs>
                  </a:gsLst>
                  <a:lin ang="2700000" scaled="1"/>
                  <a:tileRect/>
                </a:gradFill>
                <a:latin typeface="+mn-lt"/>
                <a:ea typeface="+mn-ea"/>
                <a:cs typeface="Arial" pitchFamily="34" charset="0"/>
              </a:defRPr>
            </a:lvl1pPr>
          </a:lstStyle>
          <a:p>
            <a:pPr marL="0" lvl="0" indent="0" defTabSz="914400" latinLnBrk="0">
              <a:lnSpc>
                <a:spcPct val="90000"/>
              </a:lnSpc>
              <a:spcBef>
                <a:spcPts val="0"/>
              </a:spcBef>
              <a:buFont typeface="Arial" pitchFamily="34" charset="0"/>
              <a:buNone/>
            </a:pPr>
            <a:r>
              <a:rPr lang="en-US" dirty="0"/>
              <a:t>Title</a:t>
            </a:r>
          </a:p>
        </p:txBody>
      </p:sp>
      <p:sp>
        <p:nvSpPr>
          <p:cNvPr id="7" name="Text Placeholder 6"/>
          <p:cNvSpPr>
            <a:spLocks noGrp="1"/>
          </p:cNvSpPr>
          <p:nvPr>
            <p:ph type="body" sz="quarter" idx="15" hasCustomPrompt="1"/>
          </p:nvPr>
        </p:nvSpPr>
        <p:spPr>
          <a:xfrm>
            <a:off x="613435" y="5764213"/>
            <a:ext cx="11121365" cy="538162"/>
          </a:xfrm>
        </p:spPr>
        <p:txBody>
          <a:bodyPr lIns="0" rIns="0"/>
          <a:lstStyle>
            <a:lvl1pPr marL="0" indent="0">
              <a:spcBef>
                <a:spcPts val="0"/>
              </a:spcBef>
              <a:buNone/>
              <a:defRPr>
                <a:solidFill>
                  <a:schemeClr val="tx1"/>
                </a:solidFill>
              </a:defRPr>
            </a:lvl1pPr>
          </a:lstStyle>
          <a:p>
            <a:pPr lvl="0"/>
            <a:r>
              <a:rPr lang="en-US" dirty="0"/>
              <a:t>Presenter name | Presenter title</a:t>
            </a:r>
          </a:p>
        </p:txBody>
      </p:sp>
      <p:pic>
        <p:nvPicPr>
          <p:cNvPr id="42" name="Picture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1357" y="353836"/>
            <a:ext cx="2496939" cy="436964"/>
          </a:xfrm>
          <a:prstGeom prst="rect">
            <a:avLst/>
          </a:prstGeom>
        </p:spPr>
      </p:pic>
    </p:spTree>
    <p:extLst>
      <p:ext uri="{BB962C8B-B14F-4D97-AF65-F5344CB8AC3E}">
        <p14:creationId xmlns:p14="http://schemas.microsoft.com/office/powerpoint/2010/main" val="343767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95"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923688"/>
            <a:ext cx="11082528" cy="276999"/>
          </a:xfrm>
          <a:prstGeom prst="rect">
            <a:avLst/>
          </a:prstGeom>
        </p:spPr>
        <p:txBody>
          <a:bodyPr vert="horz" wrap="square" lIns="0" tIns="0" rIns="0" bIns="0" rtlCol="0">
            <a:spAutoFit/>
          </a:bodyPr>
          <a:lstStyle>
            <a:lvl1pPr>
              <a:defRPr lang="en-US" sz="1800" b="0" dirty="0"/>
            </a:lvl1pPr>
          </a:lstStyle>
          <a:p>
            <a:pPr lvl="0"/>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32161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5810767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19" name="think-cell Slide" r:id="rId8" imgW="592" imgH="591" progId="TCLayout.ActiveDocument.1">
                  <p:embed/>
                </p:oleObj>
              </mc:Choice>
              <mc:Fallback>
                <p:oleObj name="think-cell Slide" r:id="rId8"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20609C13-D127-4675-B66E-CEE3BA994961}"/>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pic>
        <p:nvPicPr>
          <p:cNvPr id="14" name="Picture 13">
            <a:extLst>
              <a:ext uri="{FF2B5EF4-FFF2-40B4-BE49-F238E27FC236}">
                <a16:creationId xmlns:a16="http://schemas.microsoft.com/office/drawing/2014/main" id="{D7595C8C-5755-46C8-9119-B1A7AB58E147}"/>
              </a:ext>
            </a:extLst>
          </p:cNvPr>
          <p:cNvPicPr>
            <a:picLocks noChangeAspect="1"/>
          </p:cNvPicPr>
          <p:nvPr userDrawn="1"/>
        </p:nvPicPr>
        <p:blipFill rotWithShape="1">
          <a:blip r:embed="rId11"/>
          <a:srcRect r="19348" b="17219"/>
          <a:stretch/>
        </p:blipFill>
        <p:spPr bwMode="ltGray">
          <a:xfrm>
            <a:off x="2579770" y="1603297"/>
            <a:ext cx="9612230" cy="5289029"/>
          </a:xfrm>
          <a:prstGeom prst="rect">
            <a:avLst/>
          </a:prstGeom>
        </p:spPr>
      </p:pic>
      <p:pic>
        <p:nvPicPr>
          <p:cNvPr id="10" name="Picture 47" descr="Boeing_white_standard">
            <a:extLst>
              <a:ext uri="{FF2B5EF4-FFF2-40B4-BE49-F238E27FC236}">
                <a16:creationId xmlns:a16="http://schemas.microsoft.com/office/drawing/2014/main" id="{2FB7B172-2663-4CDC-BB20-678399F49EE5}"/>
              </a:ext>
            </a:extLst>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ltGray">
          <a:xfrm>
            <a:off x="551941" y="395226"/>
            <a:ext cx="1855788" cy="447675"/>
          </a:xfrm>
          <a:prstGeom prst="rect">
            <a:avLst/>
          </a:prstGeom>
          <a:noFill/>
        </p:spPr>
      </p:pic>
      <p:sp>
        <p:nvSpPr>
          <p:cNvPr id="12" name="Footer Placeholder 4">
            <a:extLst>
              <a:ext uri="{FF2B5EF4-FFF2-40B4-BE49-F238E27FC236}">
                <a16:creationId xmlns:a16="http://schemas.microsoft.com/office/drawing/2014/main" id="{24FEF3CD-35EC-43B0-96A6-37E583642CE0}"/>
              </a:ext>
            </a:extLst>
          </p:cNvPr>
          <p:cNvSpPr txBox="1">
            <a:spLocks/>
          </p:cNvSpPr>
          <p:nvPr userDrawn="1"/>
        </p:nvSpPr>
        <p:spPr bwMode="ltGray">
          <a:xfrm>
            <a:off x="551941" y="6645055"/>
            <a:ext cx="1197444" cy="123111"/>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
        <p:nvSpPr>
          <p:cNvPr id="2" name="Rectangle 1" hidden="1">
            <a:extLst>
              <a:ext uri="{FF2B5EF4-FFF2-40B4-BE49-F238E27FC236}">
                <a16:creationId xmlns:a16="http://schemas.microsoft.com/office/drawing/2014/main" id="{CC42428D-965F-410A-AAB0-2F4E028AF07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4"/>
            </p:custDataLst>
          </p:nvPr>
        </p:nvSpPr>
        <p:spPr bwMode="auto">
          <a:xfrm>
            <a:off x="550800" y="3946737"/>
            <a:ext cx="751255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solidFill>
                  <a:schemeClr val="bg1"/>
                </a:solidFill>
              </a:defRPr>
            </a:lvl1pPr>
          </a:lstStyle>
          <a:p>
            <a:pPr lvl="0"/>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5"/>
            </p:custDataLst>
          </p:nvPr>
        </p:nvSpPr>
        <p:spPr bwMode="auto">
          <a:xfrm>
            <a:off x="551941" y="3529128"/>
            <a:ext cx="899932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solidFill>
                  <a:schemeClr val="bg1"/>
                </a:solidFill>
              </a:defRPr>
            </a:lvl1pPr>
          </a:lstStyle>
          <a:p>
            <a:pPr lvl="0"/>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p:ph type="title" hasCustomPrompt="1"/>
            <p:custDataLst>
              <p:tags r:id="rId6"/>
            </p:custDataLst>
          </p:nvPr>
        </p:nvSpPr>
        <p:spPr bwMode="auto">
          <a:xfrm>
            <a:off x="551941" y="2053865"/>
            <a:ext cx="8999329"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400" dirty="0">
                <a:solidFill>
                  <a:schemeClr val="bg1"/>
                </a:solidFill>
              </a:defRPr>
            </a:lvl1pPr>
          </a:lstStyle>
          <a:p>
            <a:pPr lvl="0"/>
            <a:r>
              <a:rPr lang="en-US" dirty="0"/>
              <a:t>Click to edit </a:t>
            </a:r>
            <a:br>
              <a:rPr lang="en-US" dirty="0"/>
            </a:br>
            <a:r>
              <a:rPr lang="en-US" dirty="0"/>
              <a:t>Master title style</a:t>
            </a:r>
          </a:p>
        </p:txBody>
      </p:sp>
      <p:sp>
        <p:nvSpPr>
          <p:cNvPr id="17" name="Rectangle 16">
            <a:extLst>
              <a:ext uri="{FF2B5EF4-FFF2-40B4-BE49-F238E27FC236}">
                <a16:creationId xmlns:a16="http://schemas.microsoft.com/office/drawing/2014/main" id="{77C30BA1-9948-4963-BD4A-37877B297D33}"/>
              </a:ext>
            </a:extLst>
          </p:cNvPr>
          <p:cNvSpPr>
            <a:spLocks noChangeArrowheads="1"/>
          </p:cNvSpPr>
          <p:nvPr userDrawn="1"/>
        </p:nvSpPr>
        <p:spPr bwMode="auto">
          <a:xfrm>
            <a:off x="5588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2"/>
                </a:solidFill>
              </a:rPr>
              <a:t>Copyright © 2021 Boeing. All rights reserved.</a:t>
            </a:r>
          </a:p>
        </p:txBody>
      </p:sp>
    </p:spTree>
    <p:extLst>
      <p:ext uri="{BB962C8B-B14F-4D97-AF65-F5344CB8AC3E}">
        <p14:creationId xmlns:p14="http://schemas.microsoft.com/office/powerpoint/2010/main" val="33078924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43" name="think-cell Slide" r:id="rId9" imgW="592" imgH="591" progId="TCLayout.ActiveDocument.1">
                  <p:embed/>
                </p:oleObj>
              </mc:Choice>
              <mc:Fallback>
                <p:oleObj name="think-cell Slide" r:id="rId9"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4"/>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673624FA-EF3A-40FA-B4F1-199C883B2719}"/>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33059589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67" name="think-cell Slide" r:id="rId9" imgW="592" imgH="591" progId="TCLayout.ActiveDocument.1">
                  <p:embed/>
                </p:oleObj>
              </mc:Choice>
              <mc:Fallback>
                <p:oleObj name="think-cell Slide" r:id="rId9"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4"/>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4F102FCA-3E4C-42D4-9EEF-A2FA0D85DF8A}"/>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14435048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91"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100000"/>
              </a:lnSpc>
              <a:defRPr sz="4400"/>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88489467-9E92-4B35-9EF9-A2C34DFCBC94}"/>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35418897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15"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56229"/>
            <a:ext cx="9180576" cy="523220"/>
          </a:xfrm>
          <a:prstGeom prst="rect">
            <a:avLst/>
          </a:prstGeom>
        </p:spPr>
        <p:txBody>
          <a:bodyPr>
            <a:spAutoFit/>
          </a:bodyPr>
          <a:lstStyle>
            <a:lvl1pPr>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6"/>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F3682719-4182-4739-8401-4658F3A341EE}"/>
              </a:ext>
            </a:extLst>
          </p:cNvPr>
          <p:cNvSpPr>
            <a:spLocks noChangeArrowheads="1"/>
          </p:cNvSpPr>
          <p:nvPr userDrawn="1">
            <p:custDataLst>
              <p:tags r:id="rId8"/>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11079967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tags" Target="../tags/tag3.xml"/><Relationship Id="rId39" Type="http://schemas.openxmlformats.org/officeDocument/2006/relationships/tags" Target="../tags/tag16.xml"/><Relationship Id="rId21" Type="http://schemas.openxmlformats.org/officeDocument/2006/relationships/slideLayout" Target="../slideLayouts/slideLayout114.xml"/><Relationship Id="rId34" Type="http://schemas.openxmlformats.org/officeDocument/2006/relationships/tags" Target="../tags/tag11.xml"/><Relationship Id="rId42" Type="http://schemas.openxmlformats.org/officeDocument/2006/relationships/tags" Target="../tags/tag19.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9" Type="http://schemas.openxmlformats.org/officeDocument/2006/relationships/tags" Target="../tags/tag6.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tags" Target="../tags/tag1.xml"/><Relationship Id="rId32" Type="http://schemas.openxmlformats.org/officeDocument/2006/relationships/tags" Target="../tags/tag9.xml"/><Relationship Id="rId37" Type="http://schemas.openxmlformats.org/officeDocument/2006/relationships/tags" Target="../tags/tag14.xml"/><Relationship Id="rId40" Type="http://schemas.openxmlformats.org/officeDocument/2006/relationships/tags" Target="../tags/tag17.xml"/><Relationship Id="rId45" Type="http://schemas.openxmlformats.org/officeDocument/2006/relationships/image" Target="../media/image3.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vmlDrawing" Target="../drawings/vmlDrawing1.vml"/><Relationship Id="rId28" Type="http://schemas.openxmlformats.org/officeDocument/2006/relationships/tags" Target="../tags/tag5.xml"/><Relationship Id="rId36" Type="http://schemas.openxmlformats.org/officeDocument/2006/relationships/tags" Target="../tags/tag13.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tags" Target="../tags/tag8.xml"/><Relationship Id="rId44" Type="http://schemas.openxmlformats.org/officeDocument/2006/relationships/oleObject" Target="../embeddings/oleObject1.bin"/><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theme" Target="../theme/theme2.xml"/><Relationship Id="rId27" Type="http://schemas.openxmlformats.org/officeDocument/2006/relationships/tags" Target="../tags/tag4.xml"/><Relationship Id="rId30" Type="http://schemas.openxmlformats.org/officeDocument/2006/relationships/tags" Target="../tags/tag7.xml"/><Relationship Id="rId35" Type="http://schemas.openxmlformats.org/officeDocument/2006/relationships/tags" Target="../tags/tag12.xml"/><Relationship Id="rId43" Type="http://schemas.openxmlformats.org/officeDocument/2006/relationships/tags" Target="../tags/tag20.xml"/><Relationship Id="rId8" Type="http://schemas.openxmlformats.org/officeDocument/2006/relationships/slideLayout" Target="../slideLayouts/slideLayout101.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tags" Target="../tags/tag2.xml"/><Relationship Id="rId33" Type="http://schemas.openxmlformats.org/officeDocument/2006/relationships/tags" Target="../tags/tag10.xml"/><Relationship Id="rId38" Type="http://schemas.openxmlformats.org/officeDocument/2006/relationships/tags" Target="../tags/tag15.xml"/><Relationship Id="rId46" Type="http://schemas.openxmlformats.org/officeDocument/2006/relationships/image" Target="../media/image4.png"/><Relationship Id="rId20" Type="http://schemas.openxmlformats.org/officeDocument/2006/relationships/slideLayout" Target="../slideLayouts/slideLayout113.xml"/><Relationship Id="rId41" Type="http://schemas.openxmlformats.org/officeDocument/2006/relationships/tags" Target="../tags/tag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9" Type="http://schemas.openxmlformats.org/officeDocument/2006/relationships/slideLayout" Target="../slideLayouts/slideLayout153.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42" Type="http://schemas.openxmlformats.org/officeDocument/2006/relationships/slideLayout" Target="../slideLayouts/slideLayout156.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41" Type="http://schemas.openxmlformats.org/officeDocument/2006/relationships/slideLayout" Target="../slideLayouts/slideLayout155.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40" Type="http://schemas.openxmlformats.org/officeDocument/2006/relationships/slideLayout" Target="../slideLayouts/slideLayout154.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4" Type="http://schemas.openxmlformats.org/officeDocument/2006/relationships/theme" Target="../theme/theme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43" Type="http://schemas.openxmlformats.org/officeDocument/2006/relationships/slideLayout" Target="../slideLayouts/slideLayout157.xml"/><Relationship Id="rId8" Type="http://schemas.openxmlformats.org/officeDocument/2006/relationships/slideLayout" Target="../slideLayouts/slideLayout122.xml"/><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2" name="Boeing 12 column grid" hidden="1"/>
          <p:cNvGrpSpPr/>
          <p:nvPr userDrawn="1"/>
        </p:nvGrpSpPr>
        <p:grpSpPr>
          <a:xfrm>
            <a:off x="11577" y="0"/>
            <a:ext cx="12195176" cy="6858000"/>
            <a:chOff x="0" y="0"/>
            <a:chExt cx="12192000" cy="6858000"/>
          </a:xfrm>
        </p:grpSpPr>
        <p:grpSp>
          <p:nvGrpSpPr>
            <p:cNvPr id="13" name="Group 12"/>
            <p:cNvGrpSpPr/>
            <p:nvPr userDrawn="1"/>
          </p:nvGrpSpPr>
          <p:grpSpPr>
            <a:xfrm>
              <a:off x="0" y="0"/>
              <a:ext cx="12188825" cy="6858000"/>
              <a:chOff x="0" y="0"/>
              <a:chExt cx="12188825" cy="6858000"/>
            </a:xfrm>
          </p:grpSpPr>
          <p:grpSp>
            <p:nvGrpSpPr>
              <p:cNvPr id="15" name="Boeing 12 column grid"/>
              <p:cNvGrpSpPr/>
              <p:nvPr userDrawn="1"/>
            </p:nvGrpSpPr>
            <p:grpSpPr>
              <a:xfrm>
                <a:off x="0" y="461727"/>
                <a:ext cx="12188825" cy="5957180"/>
                <a:chOff x="129803" y="456356"/>
                <a:chExt cx="8890818" cy="5958732"/>
              </a:xfrm>
            </p:grpSpPr>
            <p:cxnSp>
              <p:nvCxnSpPr>
                <p:cNvPr id="20" name="Straight Connector 19"/>
                <p:cNvCxnSpPr/>
                <p:nvPr userDrawn="1"/>
              </p:nvCxnSpPr>
              <p:spPr>
                <a:xfrm>
                  <a:off x="471778" y="995906"/>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p:nvPr userDrawn="1"/>
              </p:nvCxnSpPr>
              <p:spPr>
                <a:xfrm>
                  <a:off x="471778" y="1291367"/>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p:cNvCxnSpPr/>
                <p:nvPr userDrawn="1"/>
              </p:nvCxnSpPr>
              <p:spPr>
                <a:xfrm>
                  <a:off x="464396" y="2136995"/>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p:cNvCxnSpPr/>
                <p:nvPr userDrawn="1"/>
              </p:nvCxnSpPr>
              <p:spPr>
                <a:xfrm>
                  <a:off x="464396" y="2432456"/>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userDrawn="1"/>
              </p:nvCxnSpPr>
              <p:spPr>
                <a:xfrm>
                  <a:off x="459993" y="3288274"/>
                  <a:ext cx="8223097"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userDrawn="1"/>
              </p:nvCxnSpPr>
              <p:spPr>
                <a:xfrm>
                  <a:off x="466598" y="3583735"/>
                  <a:ext cx="821649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userDrawn="1"/>
              </p:nvCxnSpPr>
              <p:spPr>
                <a:xfrm>
                  <a:off x="464396" y="4424269"/>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p:cNvCxnSpPr/>
                <p:nvPr userDrawn="1"/>
              </p:nvCxnSpPr>
              <p:spPr>
                <a:xfrm>
                  <a:off x="462195" y="4719730"/>
                  <a:ext cx="8220896"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userDrawn="1"/>
              </p:nvCxnSpPr>
              <p:spPr>
                <a:xfrm>
                  <a:off x="471778" y="5567906"/>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userDrawn="1"/>
              </p:nvCxnSpPr>
              <p:spPr>
                <a:xfrm>
                  <a:off x="471778" y="5863367"/>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30" name="Rectangle 29"/>
                <p:cNvSpPr/>
                <p:nvPr userDrawn="1"/>
              </p:nvSpPr>
              <p:spPr>
                <a:xfrm>
                  <a:off x="463550" y="456356"/>
                  <a:ext cx="8223250" cy="5944444"/>
                </a:xfrm>
                <a:prstGeom prst="rect">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cxnSp>
              <p:nvCxnSpPr>
                <p:cNvPr id="31" name="Straight Connector 30"/>
                <p:cNvCxnSpPr/>
                <p:nvPr userDrawn="1"/>
              </p:nvCxnSpPr>
              <p:spPr>
                <a:xfrm>
                  <a:off x="471782" y="1143637"/>
                  <a:ext cx="8211312" cy="0"/>
                </a:xfrm>
                <a:prstGeom prst="line">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userDrawn="1"/>
              </p:nvCxnSpPr>
              <p:spPr>
                <a:xfrm>
                  <a:off x="129803" y="2284726"/>
                  <a:ext cx="8890818" cy="0"/>
                </a:xfrm>
                <a:prstGeom prst="line">
                  <a:avLst/>
                </a:prstGeom>
                <a:noFill/>
                <a:ln w="190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p:nvPr userDrawn="1"/>
              </p:nvCxnSpPr>
              <p:spPr>
                <a:xfrm>
                  <a:off x="463550" y="3432679"/>
                  <a:ext cx="8223250" cy="0"/>
                </a:xfrm>
                <a:prstGeom prst="line">
                  <a:avLst/>
                </a:prstGeom>
                <a:noFill/>
                <a:ln w="6350">
                  <a:solidFill>
                    <a:schemeClr val="accent1">
                      <a:lumMod val="20000"/>
                      <a:lumOff val="8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p:nvPr userDrawn="1"/>
              </p:nvCxnSpPr>
              <p:spPr>
                <a:xfrm>
                  <a:off x="129803" y="4572000"/>
                  <a:ext cx="8890818" cy="0"/>
                </a:xfrm>
                <a:prstGeom prst="line">
                  <a:avLst/>
                </a:prstGeom>
                <a:noFill/>
                <a:ln w="190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p:nvPr userDrawn="1"/>
              </p:nvCxnSpPr>
              <p:spPr>
                <a:xfrm>
                  <a:off x="471782" y="5715637"/>
                  <a:ext cx="8211312" cy="0"/>
                </a:xfrm>
                <a:prstGeom prst="line">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p:cNvGrpSpPr/>
                <p:nvPr userDrawn="1"/>
              </p:nvGrpSpPr>
              <p:grpSpPr>
                <a:xfrm>
                  <a:off x="1043681" y="457200"/>
                  <a:ext cx="7060730" cy="5957888"/>
                  <a:chOff x="1043681" y="0"/>
                  <a:chExt cx="7060730" cy="6858000"/>
                </a:xfrm>
              </p:grpSpPr>
              <p:cxnSp>
                <p:nvCxnSpPr>
                  <p:cNvPr id="37" name="Straight Connector 36"/>
                  <p:cNvCxnSpPr/>
                  <p:nvPr/>
                </p:nvCxnSpPr>
                <p:spPr>
                  <a:xfrm>
                    <a:off x="4570813" y="0"/>
                    <a:ext cx="0" cy="6858000"/>
                  </a:xfrm>
                  <a:prstGeom prst="line">
                    <a:avLst/>
                  </a:prstGeom>
                  <a:noFill/>
                  <a:ln w="6350">
                    <a:solidFill>
                      <a:schemeClr val="accent1">
                        <a:lumMod val="20000"/>
                        <a:lumOff val="8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20"/>
                  <p:cNvCxnSpPr/>
                  <p:nvPr/>
                </p:nvCxnSpPr>
                <p:spPr>
                  <a:xfrm>
                    <a:off x="104368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15"/>
                  <p:cNvCxnSpPr/>
                  <p:nvPr/>
                </p:nvCxnSpPr>
                <p:spPr>
                  <a:xfrm>
                    <a:off x="115846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a:off x="174150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p:cNvCxnSpPr/>
                  <p:nvPr/>
                </p:nvCxnSpPr>
                <p:spPr>
                  <a:xfrm>
                    <a:off x="185298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243709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p:cNvCxnSpPr/>
                  <p:nvPr/>
                </p:nvCxnSpPr>
                <p:spPr>
                  <a:xfrm>
                    <a:off x="532550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a:off x="2547387"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userDrawn="1"/>
                </p:nvCxnSpPr>
                <p:spPr>
                  <a:xfrm>
                    <a:off x="3128876"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p:cNvCxnSpPr/>
                  <p:nvPr userDrawn="1"/>
                </p:nvCxnSpPr>
                <p:spPr>
                  <a:xfrm>
                    <a:off x="324337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userDrawn="1"/>
                </p:nvCxnSpPr>
                <p:spPr>
                  <a:xfrm>
                    <a:off x="382641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userDrawn="1"/>
                </p:nvCxnSpPr>
                <p:spPr>
                  <a:xfrm>
                    <a:off x="3937473"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userDrawn="1"/>
                </p:nvCxnSpPr>
                <p:spPr>
                  <a:xfrm>
                    <a:off x="452230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userDrawn="1"/>
                </p:nvCxnSpPr>
                <p:spPr>
                  <a:xfrm>
                    <a:off x="462823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p:nvPr userDrawn="1"/>
                </p:nvCxnSpPr>
                <p:spPr>
                  <a:xfrm>
                    <a:off x="5213787"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userDrawn="1"/>
                </p:nvCxnSpPr>
                <p:spPr>
                  <a:xfrm>
                    <a:off x="810441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userDrawn="1"/>
                </p:nvCxnSpPr>
                <p:spPr>
                  <a:xfrm>
                    <a:off x="590715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p:nvPr userDrawn="1"/>
                </p:nvCxnSpPr>
                <p:spPr>
                  <a:xfrm>
                    <a:off x="601976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p:nvPr userDrawn="1"/>
                </p:nvCxnSpPr>
                <p:spPr>
                  <a:xfrm>
                    <a:off x="6605010"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p:cNvCxnSpPr/>
                  <p:nvPr userDrawn="1"/>
                </p:nvCxnSpPr>
                <p:spPr>
                  <a:xfrm>
                    <a:off x="671386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p:cNvCxnSpPr/>
                  <p:nvPr userDrawn="1"/>
                </p:nvCxnSpPr>
                <p:spPr>
                  <a:xfrm>
                    <a:off x="729868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userDrawn="1"/>
                </p:nvCxnSpPr>
                <p:spPr>
                  <a:xfrm>
                    <a:off x="740902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p:cNvCxnSpPr/>
                  <p:nvPr userDrawn="1"/>
                </p:nvCxnSpPr>
                <p:spPr>
                  <a:xfrm>
                    <a:off x="799017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41"/>
              <p:cNvGrpSpPr/>
              <p:nvPr userDrawn="1"/>
            </p:nvGrpSpPr>
            <p:grpSpPr>
              <a:xfrm>
                <a:off x="7002578" y="0"/>
                <a:ext cx="5178519" cy="6858000"/>
                <a:chOff x="3954578" y="0"/>
                <a:chExt cx="5178519" cy="6858000"/>
              </a:xfrm>
            </p:grpSpPr>
            <p:cxnSp>
              <p:nvCxnSpPr>
                <p:cNvPr id="17" name="Straight Connector 16"/>
                <p:cNvCxnSpPr/>
                <p:nvPr userDrawn="1"/>
              </p:nvCxnSpPr>
              <p:spPr>
                <a:xfrm flipH="1">
                  <a:off x="3954578" y="0"/>
                  <a:ext cx="5167884" cy="6858000"/>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5670489" y="2280213"/>
                  <a:ext cx="3449617" cy="4577787"/>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7419192" y="4583575"/>
                  <a:ext cx="1713905" cy="2274425"/>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4" name="Straight Connector 13"/>
            <p:cNvCxnSpPr/>
            <p:nvPr userDrawn="1"/>
          </p:nvCxnSpPr>
          <p:spPr>
            <a:xfrm flipH="1">
              <a:off x="9599143" y="3419347"/>
              <a:ext cx="2592857" cy="3438653"/>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75" name="Rectangle 3"/>
          <p:cNvSpPr>
            <a:spLocks noGrp="1" noChangeArrowheads="1"/>
          </p:cNvSpPr>
          <p:nvPr>
            <p:ph type="title"/>
          </p:nvPr>
        </p:nvSpPr>
        <p:spPr bwMode="auto">
          <a:xfrm>
            <a:off x="445570" y="458732"/>
            <a:ext cx="11312241" cy="378565"/>
          </a:xfrm>
          <a:prstGeom prst="rect">
            <a:avLst/>
          </a:prstGeom>
          <a:noFill/>
          <a:ln w="9525">
            <a:noFill/>
            <a:miter lim="800000"/>
            <a:headEnd/>
            <a:tailEnd/>
          </a:ln>
          <a:effectLst/>
        </p:spPr>
        <p:txBody>
          <a:bodyPr vert="horz" wrap="square" lIns="0" tIns="45720" rIns="0" bIns="0" numCol="1" anchor="t" anchorCtr="0" compatLnSpc="1">
            <a:prstTxWarp prst="textNoShape">
              <a:avLst/>
            </a:prstTxWarp>
            <a:spAutoFit/>
          </a:bodyPr>
          <a:lstStyle/>
          <a:p>
            <a:pPr lvl="0"/>
            <a:r>
              <a:rPr lang="en-US" dirty="0"/>
              <a:t>Click to edit Master title style</a:t>
            </a:r>
          </a:p>
        </p:txBody>
      </p:sp>
      <p:sp>
        <p:nvSpPr>
          <p:cNvPr id="3076" name="Rectangle 4"/>
          <p:cNvSpPr>
            <a:spLocks noGrp="1" noChangeArrowheads="1"/>
          </p:cNvSpPr>
          <p:nvPr>
            <p:ph type="body" idx="1"/>
          </p:nvPr>
        </p:nvSpPr>
        <p:spPr bwMode="auto">
          <a:xfrm>
            <a:off x="409735" y="1284670"/>
            <a:ext cx="11314075" cy="131112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078" name="Rectangle 6"/>
          <p:cNvSpPr>
            <a:spLocks noChangeArrowheads="1"/>
          </p:cNvSpPr>
          <p:nvPr userDrawn="1"/>
        </p:nvSpPr>
        <p:spPr bwMode="auto">
          <a:xfrm>
            <a:off x="409735"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2018 Boeing. All rights reserved.</a:t>
            </a:r>
          </a:p>
        </p:txBody>
      </p:sp>
      <p:sp>
        <p:nvSpPr>
          <p:cNvPr id="72" name="Rectangle 2"/>
          <p:cNvSpPr>
            <a:spLocks noChangeArrowheads="1"/>
          </p:cNvSpPr>
          <p:nvPr userDrawn="1"/>
        </p:nvSpPr>
        <p:spPr bwMode="auto">
          <a:xfrm>
            <a:off x="0" y="-9144"/>
            <a:ext cx="12192000" cy="283464"/>
          </a:xfrm>
          <a:prstGeom prst="rect">
            <a:avLst/>
          </a:prstGeom>
          <a:solidFill>
            <a:schemeClr val="tx2"/>
          </a:solidFill>
          <a:ln w="9525">
            <a:noFill/>
            <a:miter lim="800000"/>
            <a:headEnd type="none" w="sm" len="sm"/>
            <a:tailEnd type="none" w="sm" len="sm"/>
          </a:ln>
          <a:effectLst/>
        </p:spPr>
        <p:txBody>
          <a:bodyPr wrap="none" anchor="ctr"/>
          <a:lstStyle/>
          <a:p>
            <a:pPr fontAlgn="base">
              <a:spcBef>
                <a:spcPct val="0"/>
              </a:spcBef>
              <a:spcAft>
                <a:spcPct val="0"/>
              </a:spcAft>
            </a:pPr>
            <a:endParaRPr lang="en-US" dirty="0">
              <a:solidFill>
                <a:srgbClr val="000000"/>
              </a:solidFill>
            </a:endParaRPr>
          </a:p>
        </p:txBody>
      </p:sp>
      <p:sp>
        <p:nvSpPr>
          <p:cNvPr id="61" name="TextBox 60"/>
          <p:cNvSpPr txBox="1"/>
          <p:nvPr userDrawn="1"/>
        </p:nvSpPr>
        <p:spPr>
          <a:xfrm>
            <a:off x="6754603" y="51894"/>
            <a:ext cx="5021364" cy="153888"/>
          </a:xfrm>
          <a:prstGeom prst="rect">
            <a:avLst/>
          </a:prstGeom>
          <a:noFill/>
        </p:spPr>
        <p:txBody>
          <a:bodyPr wrap="square" lIns="0" tIns="0" rIns="0" bIns="0" rtlCol="0" anchor="t" anchorCtr="0">
            <a:spAutoFit/>
          </a:bodyPr>
          <a:lstStyle/>
          <a:p>
            <a:pPr algn="r" fontAlgn="base">
              <a:spcBef>
                <a:spcPct val="0"/>
              </a:spcBef>
              <a:spcAft>
                <a:spcPct val="0"/>
              </a:spcAft>
            </a:pPr>
            <a:r>
              <a:rPr lang="en-US" sz="1000" b="1" dirty="0">
                <a:solidFill>
                  <a:srgbClr val="FFFFFF"/>
                </a:solidFill>
              </a:rPr>
              <a:t>Product Systems </a:t>
            </a:r>
            <a:r>
              <a:rPr lang="en-US" sz="1000" dirty="0">
                <a:solidFill>
                  <a:srgbClr val="FFFFFF"/>
                </a:solidFill>
              </a:rPr>
              <a:t>| M&amp;QS and MOM</a:t>
            </a:r>
          </a:p>
        </p:txBody>
      </p:sp>
      <p:sp>
        <p:nvSpPr>
          <p:cNvPr id="62" name="TextBox 61"/>
          <p:cNvSpPr txBox="1"/>
          <p:nvPr userDrawn="1"/>
        </p:nvSpPr>
        <p:spPr>
          <a:xfrm>
            <a:off x="444047" y="49513"/>
            <a:ext cx="7342611" cy="142806"/>
          </a:xfrm>
          <a:prstGeom prst="rect">
            <a:avLst/>
          </a:prstGeom>
          <a:noFill/>
        </p:spPr>
        <p:txBody>
          <a:bodyPr wrap="square" lIns="0" tIns="45720" rIns="0" bIns="45720" rtlCol="0" anchor="ctr" anchorCtr="0">
            <a:noAutofit/>
          </a:bodyPr>
          <a:lstStyle/>
          <a:p>
            <a:pPr fontAlgn="base">
              <a:spcBef>
                <a:spcPct val="0"/>
              </a:spcBef>
              <a:spcAft>
                <a:spcPct val="0"/>
              </a:spcAft>
            </a:pPr>
            <a:r>
              <a:rPr lang="en-US" sz="1400" b="1" dirty="0">
                <a:solidFill>
                  <a:srgbClr val="FFFFFF"/>
                </a:solidFill>
              </a:rPr>
              <a:t>Information Technology &amp; Data Analytics</a:t>
            </a:r>
          </a:p>
        </p:txBody>
      </p:sp>
    </p:spTree>
    <p:extLst>
      <p:ext uri="{BB962C8B-B14F-4D97-AF65-F5344CB8AC3E}">
        <p14:creationId xmlns:p14="http://schemas.microsoft.com/office/powerpoint/2010/main" val="37303225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8" r:id="rId77"/>
    <p:sldLayoutId id="2147483739" r:id="rId78"/>
    <p:sldLayoutId id="2147483740" r:id="rId79"/>
    <p:sldLayoutId id="2147483741" r:id="rId80"/>
    <p:sldLayoutId id="2147483742" r:id="rId81"/>
    <p:sldLayoutId id="2147483743" r:id="rId82"/>
    <p:sldLayoutId id="2147483744" r:id="rId83"/>
    <p:sldLayoutId id="2147483745" r:id="rId84"/>
    <p:sldLayoutId id="2147483746" r:id="rId85"/>
    <p:sldLayoutId id="2147483747" r:id="rId86"/>
    <p:sldLayoutId id="2147483748" r:id="rId87"/>
    <p:sldLayoutId id="2147483749" r:id="rId88"/>
    <p:sldLayoutId id="2147483750" r:id="rId89"/>
    <p:sldLayoutId id="2147483751" r:id="rId90"/>
    <p:sldLayoutId id="2147483752" r:id="rId91"/>
    <p:sldLayoutId id="2147483753" r:id="rId92"/>
    <p:sldLayoutId id="2147483755" r:id="rId9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20763" rtl="0" eaLnBrk="1" fontAlgn="base" hangingPunct="1">
        <a:lnSpc>
          <a:spcPct val="90000"/>
        </a:lnSpc>
        <a:spcBef>
          <a:spcPct val="0"/>
        </a:spcBef>
        <a:spcAft>
          <a:spcPct val="0"/>
        </a:spcAft>
        <a:defRPr sz="2400" b="0">
          <a:solidFill>
            <a:sysClr val="windowText" lastClr="0000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p:titleStyle>
    <p:body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4"/>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1" name="think-cell Slide" r:id="rId44" imgW="413" imgH="416" progId="TCLayout.ActiveDocument.1">
                  <p:embed/>
                </p:oleObj>
              </mc:Choice>
              <mc:Fallback>
                <p:oleObj name="think-cell Slide" r:id="rId44"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5"/>
                      <a:stretch>
                        <a:fillRect/>
                      </a:stretch>
                    </p:blipFill>
                    <p:spPr>
                      <a:xfrm>
                        <a:off x="1588" y="1588"/>
                        <a:ext cx="1588" cy="1588"/>
                      </a:xfrm>
                      <a:prstGeom prst="rect">
                        <a:avLst/>
                      </a:prstGeom>
                    </p:spPr>
                  </p:pic>
                </p:oleObj>
              </mc:Fallback>
            </mc:AlternateContent>
          </a:graphicData>
        </a:graphic>
      </p:graphicFrame>
      <p:pic>
        <p:nvPicPr>
          <p:cNvPr id="171" name="Picture 170">
            <a:extLst>
              <a:ext uri="{FF2B5EF4-FFF2-40B4-BE49-F238E27FC236}">
                <a16:creationId xmlns:a16="http://schemas.microsoft.com/office/drawing/2014/main" id="{F992BE65-35EF-4337-9678-6469418CCB5A}"/>
              </a:ext>
            </a:extLst>
          </p:cNvPr>
          <p:cNvPicPr>
            <a:picLocks noChangeAspect="1"/>
          </p:cNvPicPr>
          <p:nvPr userDrawn="1"/>
        </p:nvPicPr>
        <p:blipFill>
          <a:blip r:embed="rId46"/>
          <a:stretch>
            <a:fillRect/>
          </a:stretch>
        </p:blipFill>
        <p:spPr bwMode="ltGray">
          <a:xfrm>
            <a:off x="0" y="5986272"/>
            <a:ext cx="12192000" cy="871728"/>
          </a:xfrm>
          <a:prstGeom prst="rect">
            <a:avLst/>
          </a:prstGeom>
        </p:spPr>
      </p:pic>
      <p:sp>
        <p:nvSpPr>
          <p:cNvPr id="2" name="Rectangle 1" hidden="1">
            <a:extLst>
              <a:ext uri="{FF2B5EF4-FFF2-40B4-BE49-F238E27FC236}">
                <a16:creationId xmlns:a16="http://schemas.microsoft.com/office/drawing/2014/main" id="{15B28737-798E-48D4-BBDB-8EB35CB9FFFB}"/>
              </a:ext>
            </a:extLst>
          </p:cNvPr>
          <p:cNvSpPr/>
          <p:nvPr userDrawn="1">
            <p:custDataLst>
              <p:tags r:id="rId25"/>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6"/>
            </p:custDataLst>
          </p:nvPr>
        </p:nvSpPr>
        <p:spPr>
          <a:xfrm>
            <a:off x="553972" y="6101265"/>
            <a:ext cx="7278624" cy="123111"/>
          </a:xfrm>
          <a:prstGeom prst="rect">
            <a:avLst/>
          </a:prstGeom>
          <a:noFill/>
        </p:spPr>
        <p:txBody>
          <a:bodyPr wrap="square" lIns="0" tIns="0" rIns="0" bIns="0" rtlCol="0" anchor="b">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7"/>
            </p:custDataLst>
          </p:nvPr>
        </p:nvSpPr>
        <p:spPr>
          <a:xfrm>
            <a:off x="554736" y="172212"/>
            <a:ext cx="11082528" cy="731520"/>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lvl="0">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8"/>
            </p:custDataLst>
          </p:nvPr>
        </p:nvSpPr>
        <p:spPr>
          <a:xfrm>
            <a:off x="6003925" y="2170800"/>
            <a:ext cx="2437655" cy="461665"/>
          </a:xfrm>
          <a:prstGeom prst="rect">
            <a:avLst/>
          </a:prstGeom>
        </p:spPr>
        <p:txBody>
          <a:bodyPr vert="horz" wrap="non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b="1" dirty="0"/>
              <a:t>Above Chart Exhibit Title</a:t>
            </a:r>
            <a:br>
              <a:rPr lang="en-US" b="1" dirty="0"/>
            </a:br>
            <a:r>
              <a:rPr lang="en-US" sz="140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542363"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48" name="LegendLines" hidden="1">
            <a:extLst>
              <a:ext uri="{FF2B5EF4-FFF2-40B4-BE49-F238E27FC236}">
                <a16:creationId xmlns:a16="http://schemas.microsoft.com/office/drawing/2014/main" id="{D387F141-3D86-44D1-A5A1-83A0AEB39982}"/>
              </a:ext>
            </a:extLst>
          </p:cNvPr>
          <p:cNvGrpSpPr/>
          <p:nvPr userDrawn="1"/>
        </p:nvGrpSpPr>
        <p:grpSpPr>
          <a:xfrm>
            <a:off x="10317304" y="3150223"/>
            <a:ext cx="1319960" cy="958286"/>
            <a:chOff x="10162879" y="3243772"/>
            <a:chExt cx="1319960" cy="958286"/>
          </a:xfrm>
        </p:grpSpPr>
        <p:sp>
          <p:nvSpPr>
            <p:cNvPr id="149" name="Legend1" hidden="1">
              <a:extLst>
                <a:ext uri="{FF2B5EF4-FFF2-40B4-BE49-F238E27FC236}">
                  <a16:creationId xmlns:a16="http://schemas.microsoft.com/office/drawing/2014/main" id="{103FEC99-013C-4442-8305-53AA224E87BB}"/>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0" name="Legend2" hidden="1">
              <a:extLst>
                <a:ext uri="{FF2B5EF4-FFF2-40B4-BE49-F238E27FC236}">
                  <a16:creationId xmlns:a16="http://schemas.microsoft.com/office/drawing/2014/main" id="{54DB9BE9-CF0A-4ECE-B7CB-865885CAEDA4}"/>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1" name="Legend3" hidden="1">
              <a:extLst>
                <a:ext uri="{FF2B5EF4-FFF2-40B4-BE49-F238E27FC236}">
                  <a16:creationId xmlns:a16="http://schemas.microsoft.com/office/drawing/2014/main" id="{A235C43B-E634-43BF-A7B1-D6A0E3D78E29}"/>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2" name="LineLegend3" hidden="1">
              <a:extLst>
                <a:ext uri="{FF2B5EF4-FFF2-40B4-BE49-F238E27FC236}">
                  <a16:creationId xmlns:a16="http://schemas.microsoft.com/office/drawing/2014/main" id="{466BCB11-D0D0-4AA3-BC94-FB2D91FD2870}"/>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sp>
          <p:nvSpPr>
            <p:cNvPr id="153" name="LineLegend2" hidden="1">
              <a:extLst>
                <a:ext uri="{FF2B5EF4-FFF2-40B4-BE49-F238E27FC236}">
                  <a16:creationId xmlns:a16="http://schemas.microsoft.com/office/drawing/2014/main" id="{E359963F-B448-4DB8-8B96-824D2CB5865B}"/>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sp>
          <p:nvSpPr>
            <p:cNvPr id="154" name="LineLegend1" hidden="1">
              <a:extLst>
                <a:ext uri="{FF2B5EF4-FFF2-40B4-BE49-F238E27FC236}">
                  <a16:creationId xmlns:a16="http://schemas.microsoft.com/office/drawing/2014/main" id="{548DFDC4-02AE-4055-AB1E-12919BE2103F}"/>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grpSp>
      <p:grpSp>
        <p:nvGrpSpPr>
          <p:cNvPr id="155" name="LegendMoons" hidden="1">
            <a:extLst>
              <a:ext uri="{FF2B5EF4-FFF2-40B4-BE49-F238E27FC236}">
                <a16:creationId xmlns:a16="http://schemas.microsoft.com/office/drawing/2014/main" id="{568D1B82-FE3D-4EA0-83C0-414CD48CDD02}"/>
              </a:ext>
            </a:extLst>
          </p:cNvPr>
          <p:cNvGrpSpPr/>
          <p:nvPr userDrawn="1"/>
        </p:nvGrpSpPr>
        <p:grpSpPr>
          <a:xfrm>
            <a:off x="10688315" y="1145373"/>
            <a:ext cx="948949" cy="1731859"/>
            <a:chOff x="7723680" y="1702457"/>
            <a:chExt cx="948949" cy="1731859"/>
          </a:xfrm>
        </p:grpSpPr>
        <p:sp>
          <p:nvSpPr>
            <p:cNvPr id="156" name="Legend1" hidden="1">
              <a:extLst>
                <a:ext uri="{FF2B5EF4-FFF2-40B4-BE49-F238E27FC236}">
                  <a16:creationId xmlns:a16="http://schemas.microsoft.com/office/drawing/2014/main" id="{16566998-8DDE-445A-8609-3B8A5DB9A93B}"/>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7" name="Legend2" hidden="1">
              <a:extLst>
                <a:ext uri="{FF2B5EF4-FFF2-40B4-BE49-F238E27FC236}">
                  <a16:creationId xmlns:a16="http://schemas.microsoft.com/office/drawing/2014/main" id="{8021E46A-4DE2-43FD-AC98-526735DC45FC}"/>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8" name="Legend3" hidden="1">
              <a:extLst>
                <a:ext uri="{FF2B5EF4-FFF2-40B4-BE49-F238E27FC236}">
                  <a16:creationId xmlns:a16="http://schemas.microsoft.com/office/drawing/2014/main" id="{6B197781-B3E3-4C7C-B899-1A0F75E25A4C}"/>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9" name="Legend4" hidden="1">
              <a:extLst>
                <a:ext uri="{FF2B5EF4-FFF2-40B4-BE49-F238E27FC236}">
                  <a16:creationId xmlns:a16="http://schemas.microsoft.com/office/drawing/2014/main" id="{22080E71-5640-4F47-8FDB-40CD34AED454}"/>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60" name="Legend5" hidden="1">
              <a:extLst>
                <a:ext uri="{FF2B5EF4-FFF2-40B4-BE49-F238E27FC236}">
                  <a16:creationId xmlns:a16="http://schemas.microsoft.com/office/drawing/2014/main" id="{73F80D24-F0D9-48F9-B604-0043E29504DA}"/>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161" name="MoonLegend1" hidden="1">
              <a:extLst>
                <a:ext uri="{FF2B5EF4-FFF2-40B4-BE49-F238E27FC236}">
                  <a16:creationId xmlns:a16="http://schemas.microsoft.com/office/drawing/2014/main" id="{5FF86C56-1D8B-4EAD-8483-98F59285CDC7}"/>
                </a:ext>
              </a:extLst>
            </p:cNvPr>
            <p:cNvGrpSpPr>
              <a:grpSpLocks noChangeAspect="1"/>
            </p:cNvGrpSpPr>
            <p:nvPr>
              <p:custDataLst>
                <p:tags r:id="rId29"/>
              </p:custDataLst>
            </p:nvPr>
          </p:nvGrpSpPr>
          <p:grpSpPr>
            <a:xfrm>
              <a:off x="7723680" y="1702457"/>
              <a:ext cx="228600" cy="228600"/>
              <a:chOff x="762000" y="1270000"/>
              <a:chExt cx="254000" cy="254000"/>
            </a:xfrm>
          </p:grpSpPr>
          <p:sp>
            <p:nvSpPr>
              <p:cNvPr id="184" name="Oval 183" hidden="1">
                <a:extLst>
                  <a:ext uri="{FF2B5EF4-FFF2-40B4-BE49-F238E27FC236}">
                    <a16:creationId xmlns:a16="http://schemas.microsoft.com/office/drawing/2014/main" id="{0DF41CD8-BAE2-4FC0-8AB9-687D4A4DE4A0}"/>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5" name="Arc 184" hidden="1">
                <a:extLst>
                  <a:ext uri="{FF2B5EF4-FFF2-40B4-BE49-F238E27FC236}">
                    <a16:creationId xmlns:a16="http://schemas.microsoft.com/office/drawing/2014/main" id="{6EC096CE-158D-45DC-8D17-7EF3CC7D76B7}"/>
                  </a:ext>
                </a:extLst>
              </p:cNvPr>
              <p:cNvSpPr/>
              <p:nvPr>
                <p:custDataLst>
                  <p:tags r:id="rId4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2" name="MoonLegend2" hidden="1">
              <a:extLst>
                <a:ext uri="{FF2B5EF4-FFF2-40B4-BE49-F238E27FC236}">
                  <a16:creationId xmlns:a16="http://schemas.microsoft.com/office/drawing/2014/main" id="{CFD5F88C-3571-495E-B36D-D66107BEF8DF}"/>
                </a:ext>
              </a:extLst>
            </p:cNvPr>
            <p:cNvGrpSpPr>
              <a:grpSpLocks noChangeAspect="1"/>
            </p:cNvGrpSpPr>
            <p:nvPr>
              <p:custDataLst>
                <p:tags r:id="rId30"/>
              </p:custDataLst>
            </p:nvPr>
          </p:nvGrpSpPr>
          <p:grpSpPr>
            <a:xfrm>
              <a:off x="7723680" y="2078270"/>
              <a:ext cx="228600" cy="228600"/>
              <a:chOff x="762000" y="1270000"/>
              <a:chExt cx="254000" cy="254000"/>
            </a:xfrm>
          </p:grpSpPr>
          <p:sp>
            <p:nvSpPr>
              <p:cNvPr id="182" name="Oval 181" hidden="1">
                <a:extLst>
                  <a:ext uri="{FF2B5EF4-FFF2-40B4-BE49-F238E27FC236}">
                    <a16:creationId xmlns:a16="http://schemas.microsoft.com/office/drawing/2014/main" id="{B147407D-C996-4896-AFB0-6151B9303395}"/>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3" name="Arc 182" hidden="1">
                <a:extLst>
                  <a:ext uri="{FF2B5EF4-FFF2-40B4-BE49-F238E27FC236}">
                    <a16:creationId xmlns:a16="http://schemas.microsoft.com/office/drawing/2014/main" id="{DDB14FD3-6FC3-44D9-812C-56696EB0C834}"/>
                  </a:ext>
                </a:extLst>
              </p:cNvPr>
              <p:cNvSpPr/>
              <p:nvPr>
                <p:custDataLst>
                  <p:tags r:id="rId4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3" name="MoonLegend3" hidden="1">
              <a:extLst>
                <a:ext uri="{FF2B5EF4-FFF2-40B4-BE49-F238E27FC236}">
                  <a16:creationId xmlns:a16="http://schemas.microsoft.com/office/drawing/2014/main" id="{1060113E-9E2F-4D79-B6C4-BBF2D5CD2E5C}"/>
                </a:ext>
              </a:extLst>
            </p:cNvPr>
            <p:cNvGrpSpPr>
              <a:grpSpLocks noChangeAspect="1"/>
            </p:cNvGrpSpPr>
            <p:nvPr>
              <p:custDataLst>
                <p:tags r:id="rId31"/>
              </p:custDataLst>
            </p:nvPr>
          </p:nvGrpSpPr>
          <p:grpSpPr>
            <a:xfrm>
              <a:off x="7723680" y="2454085"/>
              <a:ext cx="228600" cy="228600"/>
              <a:chOff x="762000" y="1270000"/>
              <a:chExt cx="254000" cy="254000"/>
            </a:xfrm>
          </p:grpSpPr>
          <p:sp>
            <p:nvSpPr>
              <p:cNvPr id="180" name="Oval 179" hidden="1">
                <a:extLst>
                  <a:ext uri="{FF2B5EF4-FFF2-40B4-BE49-F238E27FC236}">
                    <a16:creationId xmlns:a16="http://schemas.microsoft.com/office/drawing/2014/main" id="{17189934-C9F4-424A-9CC2-E1C2ABF7BC8A}"/>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1" name="Arc 180" hidden="1">
                <a:extLst>
                  <a:ext uri="{FF2B5EF4-FFF2-40B4-BE49-F238E27FC236}">
                    <a16:creationId xmlns:a16="http://schemas.microsoft.com/office/drawing/2014/main" id="{6CFBA7A3-73D1-4C04-BDEC-2BB27C5002A1}"/>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4" name="MoonLegend4" hidden="1">
              <a:extLst>
                <a:ext uri="{FF2B5EF4-FFF2-40B4-BE49-F238E27FC236}">
                  <a16:creationId xmlns:a16="http://schemas.microsoft.com/office/drawing/2014/main" id="{F8D64A1C-E2EB-45B6-A488-D388B4DE7349}"/>
                </a:ext>
              </a:extLst>
            </p:cNvPr>
            <p:cNvGrpSpPr>
              <a:grpSpLocks noChangeAspect="1"/>
            </p:cNvGrpSpPr>
            <p:nvPr>
              <p:custDataLst>
                <p:tags r:id="rId32"/>
              </p:custDataLst>
            </p:nvPr>
          </p:nvGrpSpPr>
          <p:grpSpPr>
            <a:xfrm>
              <a:off x="7723680" y="2829900"/>
              <a:ext cx="228600" cy="228600"/>
              <a:chOff x="762000" y="1270000"/>
              <a:chExt cx="254000" cy="254000"/>
            </a:xfrm>
          </p:grpSpPr>
          <p:sp>
            <p:nvSpPr>
              <p:cNvPr id="168" name="Oval 167" hidden="1">
                <a:extLst>
                  <a:ext uri="{FF2B5EF4-FFF2-40B4-BE49-F238E27FC236}">
                    <a16:creationId xmlns:a16="http://schemas.microsoft.com/office/drawing/2014/main" id="{A592D9E8-2120-4931-BCE6-560AEEBCB115}"/>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9" name="Arc 178" hidden="1">
                <a:extLst>
                  <a:ext uri="{FF2B5EF4-FFF2-40B4-BE49-F238E27FC236}">
                    <a16:creationId xmlns:a16="http://schemas.microsoft.com/office/drawing/2014/main" id="{020533C4-ED90-4DA2-A285-E412546FAC5C}"/>
                  </a:ext>
                </a:extLst>
              </p:cNvPr>
              <p:cNvSpPr/>
              <p:nvPr>
                <p:custDataLst>
                  <p:tags r:id="rId3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5" name="MoonLegend5" hidden="1">
              <a:extLst>
                <a:ext uri="{FF2B5EF4-FFF2-40B4-BE49-F238E27FC236}">
                  <a16:creationId xmlns:a16="http://schemas.microsoft.com/office/drawing/2014/main" id="{F897D4D3-86A1-4F3C-B33A-789A194695A8}"/>
                </a:ext>
              </a:extLst>
            </p:cNvPr>
            <p:cNvGrpSpPr>
              <a:grpSpLocks noChangeAspect="1"/>
            </p:cNvGrpSpPr>
            <p:nvPr>
              <p:custDataLst>
                <p:tags r:id="rId33"/>
              </p:custDataLst>
            </p:nvPr>
          </p:nvGrpSpPr>
          <p:grpSpPr>
            <a:xfrm>
              <a:off x="7723680" y="3205716"/>
              <a:ext cx="228600" cy="228600"/>
              <a:chOff x="762000" y="1270000"/>
              <a:chExt cx="254000" cy="254000"/>
            </a:xfrm>
          </p:grpSpPr>
          <p:sp>
            <p:nvSpPr>
              <p:cNvPr id="166" name="Oval 165" hidden="1">
                <a:extLst>
                  <a:ext uri="{FF2B5EF4-FFF2-40B4-BE49-F238E27FC236}">
                    <a16:creationId xmlns:a16="http://schemas.microsoft.com/office/drawing/2014/main" id="{7A811365-326B-4149-B058-ECE5840AF320}"/>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67" name="Arc 166" hidden="1">
                <a:extLst>
                  <a:ext uri="{FF2B5EF4-FFF2-40B4-BE49-F238E27FC236}">
                    <a16:creationId xmlns:a16="http://schemas.microsoft.com/office/drawing/2014/main" id="{C8B40939-BF25-4BD3-A8B6-EFDA549C0216}"/>
                  </a:ext>
                </a:extLst>
              </p:cNvPr>
              <p:cNvSpPr/>
              <p:nvPr>
                <p:custDataLst>
                  <p:tags r:id="rId3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187" name="LegendBoxes" hidden="1">
            <a:extLst>
              <a:ext uri="{FF2B5EF4-FFF2-40B4-BE49-F238E27FC236}">
                <a16:creationId xmlns:a16="http://schemas.microsoft.com/office/drawing/2014/main" id="{06A481CB-D2C8-478D-917F-1A8ABDE6D91A}"/>
              </a:ext>
            </a:extLst>
          </p:cNvPr>
          <p:cNvGrpSpPr/>
          <p:nvPr userDrawn="1"/>
        </p:nvGrpSpPr>
        <p:grpSpPr>
          <a:xfrm>
            <a:off x="10714801" y="4381500"/>
            <a:ext cx="922463" cy="1717282"/>
            <a:chOff x="10652400" y="4322824"/>
            <a:chExt cx="922463" cy="1717282"/>
          </a:xfrm>
        </p:grpSpPr>
        <p:sp>
          <p:nvSpPr>
            <p:cNvPr id="188" name="RectangleLegend1" hidden="1">
              <a:extLst>
                <a:ext uri="{FF2B5EF4-FFF2-40B4-BE49-F238E27FC236}">
                  <a16:creationId xmlns:a16="http://schemas.microsoft.com/office/drawing/2014/main" id="{74CB7142-DCBD-4FDF-9C4B-CD934BFC3C9C}"/>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hidden="1">
              <a:extLst>
                <a:ext uri="{FF2B5EF4-FFF2-40B4-BE49-F238E27FC236}">
                  <a16:creationId xmlns:a16="http://schemas.microsoft.com/office/drawing/2014/main" id="{0B6E994C-9380-44AD-9079-657BCDF77EC4}"/>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hidden="1">
              <a:extLst>
                <a:ext uri="{FF2B5EF4-FFF2-40B4-BE49-F238E27FC236}">
                  <a16:creationId xmlns:a16="http://schemas.microsoft.com/office/drawing/2014/main" id="{15E5EC10-8BA0-403B-A811-B19D07135DFB}"/>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hidden="1">
              <a:extLst>
                <a:ext uri="{FF2B5EF4-FFF2-40B4-BE49-F238E27FC236}">
                  <a16:creationId xmlns:a16="http://schemas.microsoft.com/office/drawing/2014/main" id="{816825CD-212C-4498-8AFD-609DF4810070}"/>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hidden="1">
              <a:extLst>
                <a:ext uri="{FF2B5EF4-FFF2-40B4-BE49-F238E27FC236}">
                  <a16:creationId xmlns:a16="http://schemas.microsoft.com/office/drawing/2014/main" id="{2A3FB466-4A94-4D48-9A9B-E3960541F3A3}"/>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hidden="1">
              <a:extLst>
                <a:ext uri="{FF2B5EF4-FFF2-40B4-BE49-F238E27FC236}">
                  <a16:creationId xmlns:a16="http://schemas.microsoft.com/office/drawing/2014/main" id="{EC4E5EDB-6A44-4E0F-9DE7-227802A59DC1}"/>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4" name="Legend2" hidden="1">
              <a:extLst>
                <a:ext uri="{FF2B5EF4-FFF2-40B4-BE49-F238E27FC236}">
                  <a16:creationId xmlns:a16="http://schemas.microsoft.com/office/drawing/2014/main" id="{845A30D1-1419-4F44-B2E6-E8AF39823C80}"/>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5" name="Legend3" hidden="1">
              <a:extLst>
                <a:ext uri="{FF2B5EF4-FFF2-40B4-BE49-F238E27FC236}">
                  <a16:creationId xmlns:a16="http://schemas.microsoft.com/office/drawing/2014/main" id="{682E5C83-C1E0-48A1-8C86-FA4E52C2D509}"/>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6" name="Legend4" hidden="1">
              <a:extLst>
                <a:ext uri="{FF2B5EF4-FFF2-40B4-BE49-F238E27FC236}">
                  <a16:creationId xmlns:a16="http://schemas.microsoft.com/office/drawing/2014/main" id="{B2A23471-8833-4548-A641-48F5ABF97697}"/>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7" name="Legend5" hidden="1">
              <a:extLst>
                <a:ext uri="{FF2B5EF4-FFF2-40B4-BE49-F238E27FC236}">
                  <a16:creationId xmlns:a16="http://schemas.microsoft.com/office/drawing/2014/main" id="{46CE2AA9-9D85-42FA-9C31-CB3F5C21A83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sp>
        <p:nvSpPr>
          <p:cNvPr id="172" name="Footer Placeholder 4">
            <a:extLst>
              <a:ext uri="{FF2B5EF4-FFF2-40B4-BE49-F238E27FC236}">
                <a16:creationId xmlns:a16="http://schemas.microsoft.com/office/drawing/2014/main" id="{9342DDE8-0A94-4E02-A2E6-BFFB88259CD9}"/>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Tree>
    <p:extLst>
      <p:ext uri="{BB962C8B-B14F-4D97-AF65-F5344CB8AC3E}">
        <p14:creationId xmlns:p14="http://schemas.microsoft.com/office/powerpoint/2010/main" val="176716722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Lst>
  <p:txStyles>
    <p:titleStyle>
      <a:lvl1pPr algn="l" defTabSz="914400" rtl="0" eaLnBrk="1" latinLnBrk="0" hangingPunct="1">
        <a:lnSpc>
          <a:spcPct val="100000"/>
        </a:lnSpc>
        <a:spcBef>
          <a:spcPct val="0"/>
        </a:spcBef>
        <a:buNone/>
        <a:defRPr lang="en-US" sz="2500" b="0"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9144"/>
            <a:ext cx="12192000" cy="283464"/>
          </a:xfrm>
          <a:prstGeom prst="rect">
            <a:avLst/>
          </a:prstGeom>
          <a:solidFill>
            <a:schemeClr val="tx2"/>
          </a:solidFill>
          <a:ln w="9525">
            <a:noFill/>
            <a:miter lim="800000"/>
            <a:headEnd type="none" w="sm" len="sm"/>
            <a:tailEnd type="none" w="sm" len="sm"/>
          </a:ln>
          <a:effectLst/>
        </p:spPr>
        <p:txBody>
          <a:bodyPr wrap="none" anchor="ctr"/>
          <a:lstStyle/>
          <a:p>
            <a:pPr fontAlgn="base">
              <a:spcBef>
                <a:spcPct val="0"/>
              </a:spcBef>
              <a:spcAft>
                <a:spcPct val="0"/>
              </a:spcAft>
            </a:pPr>
            <a:endParaRPr lang="en-US" sz="1800">
              <a:solidFill>
                <a:srgbClr val="000000"/>
              </a:solidFill>
            </a:endParaRPr>
          </a:p>
        </p:txBody>
      </p:sp>
      <p:sp>
        <p:nvSpPr>
          <p:cNvPr id="3078" name="Rectangle 6"/>
          <p:cNvSpPr>
            <a:spLocks noChangeArrowheads="1"/>
          </p:cNvSpPr>
          <p:nvPr userDrawn="1"/>
        </p:nvSpPr>
        <p:spPr bwMode="auto">
          <a:xfrm>
            <a:off x="586319"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2022 Boeing. All rights reserved.</a:t>
            </a:r>
          </a:p>
        </p:txBody>
      </p:sp>
      <p:sp>
        <p:nvSpPr>
          <p:cNvPr id="11" name="Rectangle 6"/>
          <p:cNvSpPr>
            <a:spLocks noGrp="1" noChangeArrowheads="1"/>
          </p:cNvSpPr>
          <p:nvPr>
            <p:ph type="sldNum" sz="quarter" idx="4"/>
          </p:nvPr>
        </p:nvSpPr>
        <p:spPr bwMode="auto">
          <a:xfrm>
            <a:off x="9260417" y="6532563"/>
            <a:ext cx="2377016"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bg1">
                    <a:lumMod val="50000"/>
                  </a:schemeClr>
                </a:solidFill>
              </a:defRPr>
            </a:lvl1pPr>
          </a:lstStyle>
          <a:p>
            <a:pPr fontAlgn="base">
              <a:spcBef>
                <a:spcPct val="0"/>
              </a:spcBef>
              <a:spcAft>
                <a:spcPct val="0"/>
              </a:spcAft>
            </a:pPr>
            <a:r>
              <a:rPr lang="en-US">
                <a:solidFill>
                  <a:srgbClr val="FFFFFF">
                    <a:lumMod val="50000"/>
                  </a:srgbClr>
                </a:solidFill>
              </a:rPr>
              <a:t>Author, </a:t>
            </a:r>
            <a:fld id="{D72BAC86-7CA1-47DD-8EAD-39EA91178256}" type="datetime1">
              <a:rPr lang="en-US" smtClean="0">
                <a:solidFill>
                  <a:srgbClr val="FFFFFF">
                    <a:lumMod val="50000"/>
                  </a:srgbClr>
                </a:solidFill>
              </a:rPr>
              <a:pPr fontAlgn="base">
                <a:spcBef>
                  <a:spcPct val="0"/>
                </a:spcBef>
                <a:spcAft>
                  <a:spcPct val="0"/>
                </a:spcAft>
              </a:pPr>
              <a:t>2/13/2024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fontAlgn="base">
                <a:spcBef>
                  <a:spcPct val="0"/>
                </a:spcBef>
                <a:spcAft>
                  <a:spcPct val="0"/>
                </a:spcAft>
              </a:pPr>
              <a:t>‹#›</a:t>
            </a:fld>
            <a:endParaRPr lang="en-US" sz="1000" dirty="0">
              <a:solidFill>
                <a:srgbClr val="FFFFFF">
                  <a:lumMod val="50000"/>
                </a:srgbClr>
              </a:solidFill>
            </a:endParaRPr>
          </a:p>
        </p:txBody>
      </p:sp>
      <p:sp>
        <p:nvSpPr>
          <p:cNvPr id="9" name="TextBox 8"/>
          <p:cNvSpPr txBox="1"/>
          <p:nvPr userDrawn="1"/>
        </p:nvSpPr>
        <p:spPr>
          <a:xfrm>
            <a:off x="4888992" y="49513"/>
            <a:ext cx="6693408" cy="153888"/>
          </a:xfrm>
          <a:prstGeom prst="rect">
            <a:avLst/>
          </a:prstGeom>
          <a:noFill/>
        </p:spPr>
        <p:txBody>
          <a:bodyPr wrap="square" lIns="0" tIns="0" rIns="0" bIns="0" rtlCol="0" anchor="t" anchorCtr="0">
            <a:spAutoFit/>
          </a:bodyPr>
          <a:lstStyle/>
          <a:p>
            <a:pPr algn="r" fontAlgn="base">
              <a:spcBef>
                <a:spcPct val="0"/>
              </a:spcBef>
              <a:spcAft>
                <a:spcPct val="0"/>
              </a:spcAft>
            </a:pPr>
            <a:r>
              <a:rPr lang="en-US" sz="1000" b="1" dirty="0">
                <a:solidFill>
                  <a:srgbClr val="FFFFFF"/>
                </a:solidFill>
              </a:rPr>
              <a:t>Engineering &amp; Product Support</a:t>
            </a:r>
            <a:endParaRPr lang="en-US" sz="1000" dirty="0">
              <a:solidFill>
                <a:srgbClr val="FFFFFF"/>
              </a:solidFill>
            </a:endParaRPr>
          </a:p>
        </p:txBody>
      </p:sp>
      <p:sp>
        <p:nvSpPr>
          <p:cNvPr id="10" name="TextBox 9"/>
          <p:cNvSpPr txBox="1"/>
          <p:nvPr userDrawn="1"/>
        </p:nvSpPr>
        <p:spPr>
          <a:xfrm>
            <a:off x="633984" y="49513"/>
            <a:ext cx="7315200" cy="142806"/>
          </a:xfrm>
          <a:prstGeom prst="rect">
            <a:avLst/>
          </a:prstGeom>
          <a:noFill/>
        </p:spPr>
        <p:txBody>
          <a:bodyPr wrap="square" lIns="0" tIns="45720" rIns="0" bIns="45720" rtlCol="0" anchor="ctr" anchorCtr="0">
            <a:noAutofit/>
          </a:bodyPr>
          <a:lstStyle/>
          <a:p>
            <a:pPr fontAlgn="base">
              <a:spcBef>
                <a:spcPct val="0"/>
              </a:spcBef>
              <a:spcAft>
                <a:spcPct val="0"/>
              </a:spcAft>
            </a:pPr>
            <a:r>
              <a:rPr lang="en-US" sz="1400" b="1">
                <a:solidFill>
                  <a:srgbClr val="FFFFFF"/>
                </a:solidFill>
              </a:rPr>
              <a:t>Information Technology &amp; Data Analytics</a:t>
            </a:r>
            <a:endParaRPr lang="en-US" sz="1400" b="1" dirty="0">
              <a:solidFill>
                <a:srgbClr val="FFFFFF"/>
              </a:solidFill>
            </a:endParaRPr>
          </a:p>
        </p:txBody>
      </p:sp>
    </p:spTree>
    <p:extLst>
      <p:ext uri="{BB962C8B-B14F-4D97-AF65-F5344CB8AC3E}">
        <p14:creationId xmlns:p14="http://schemas.microsoft.com/office/powerpoint/2010/main" val="147546279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20763" rtl="0" eaLnBrk="1" fontAlgn="base" hangingPunct="1">
        <a:lnSpc>
          <a:spcPct val="90000"/>
        </a:lnSpc>
        <a:spcBef>
          <a:spcPct val="0"/>
        </a:spcBef>
        <a:spcAft>
          <a:spcPct val="0"/>
        </a:spcAft>
        <a:defRPr sz="2400" b="0">
          <a:solidFill>
            <a:sysClr val="windowText" lastClr="0000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p:titleStyle>
    <p:body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14.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14.xml"/><Relationship Id="rId4" Type="http://schemas.openxmlformats.org/officeDocument/2006/relationships/chart" Target="../charts/chart9.xml"/></Relationships>
</file>

<file path=ppt/slides/_rels/slide1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14.xml"/><Relationship Id="rId4" Type="http://schemas.openxmlformats.org/officeDocument/2006/relationships/chart" Target="../charts/char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2.xml"/><Relationship Id="rId2" Type="http://schemas.openxmlformats.org/officeDocument/2006/relationships/slide" Target="slide3.xml"/><Relationship Id="rId1" Type="http://schemas.openxmlformats.org/officeDocument/2006/relationships/slideLayout" Target="../slideLayouts/slideLayout113.xml"/><Relationship Id="rId6" Type="http://schemas.openxmlformats.org/officeDocument/2006/relationships/slide" Target="slide19.xml"/><Relationship Id="rId5" Type="http://schemas.openxmlformats.org/officeDocument/2006/relationships/slide" Target="slide18.xml"/><Relationship Id="rId4" Type="http://schemas.openxmlformats.org/officeDocument/2006/relationships/slide" Target="slide13.xml"/></Relationships>
</file>

<file path=ppt/slides/_rels/slide2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chart" Target="../charts/chart13.xml"/><Relationship Id="rId1" Type="http://schemas.openxmlformats.org/officeDocument/2006/relationships/slideLayout" Target="../slideLayouts/slideLayout114.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8" Type="http://schemas.openxmlformats.org/officeDocument/2006/relationships/hyperlink" Target="https://learning.oreilly.com/library/view/the-devops-handbook/9781457191381/" TargetMode="External"/><Relationship Id="rId13" Type="http://schemas.openxmlformats.org/officeDocument/2006/relationships/hyperlink" Target="https://mattermost.web.boeing.com/dso/channels/town-square" TargetMode="External"/><Relationship Id="rId18" Type="http://schemas.openxmlformats.org/officeDocument/2006/relationships/hyperlink" Target="https://emc.web.boeing.com/#!/semsummary/11455" TargetMode="External"/><Relationship Id="rId3" Type="http://schemas.openxmlformats.org/officeDocument/2006/relationships/hyperlink" Target="https://devsecops.web.boeing.com/index.html" TargetMode="External"/><Relationship Id="rId7" Type="http://schemas.openxmlformats.org/officeDocument/2006/relationships/hyperlink" Target="https://degreed.com/pathway/mpl66o5r9d/pathway" TargetMode="External"/><Relationship Id="rId12" Type="http://schemas.openxmlformats.org/officeDocument/2006/relationships/hyperlink" Target="https://devsecops.web.boeing.com/assessment/enablementKit.html" TargetMode="External"/><Relationship Id="rId17" Type="http://schemas.openxmlformats.org/officeDocument/2006/relationships/hyperlink" Target="https://emc.web.boeing.com/#!/semsummary/11048" TargetMode="External"/><Relationship Id="rId2" Type="http://schemas.openxmlformats.org/officeDocument/2006/relationships/hyperlink" Target="https://automationcop.web.boeing.com/managerview" TargetMode="External"/><Relationship Id="rId16" Type="http://schemas.openxmlformats.org/officeDocument/2006/relationships/hyperlink" Target="https://insite.web.boeing.com/culture/displayGroupMedia.do?groupId=168061" TargetMode="External"/><Relationship Id="rId1" Type="http://schemas.openxmlformats.org/officeDocument/2006/relationships/slideLayout" Target="../slideLayouts/slideLayout114.xml"/><Relationship Id="rId6" Type="http://schemas.openxmlformats.org/officeDocument/2006/relationships/hyperlink" Target="https://insite.web.boeing.com/culture/viewArticle.do?articleId=816985&amp;groupId=168061" TargetMode="External"/><Relationship Id="rId11" Type="http://schemas.openxmlformats.org/officeDocument/2006/relationships/hyperlink" Target="https://itms.pages.boeing.com/wiki/appdynamics/" TargetMode="External"/><Relationship Id="rId5" Type="http://schemas.openxmlformats.org/officeDocument/2006/relationships/hyperlink" Target="https://insite.web.boeing.com/culture/viewMedia.do?mediaId=428840" TargetMode="External"/><Relationship Id="rId15" Type="http://schemas.openxmlformats.org/officeDocument/2006/relationships/hyperlink" Target="https://insite.web.boeing.com/culture/viewGroup.do?groupId=168061" TargetMode="External"/><Relationship Id="rId10" Type="http://schemas.openxmlformats.org/officeDocument/2006/relationships/hyperlink" Target="https://atoms-ci.web.boeing.com/ci" TargetMode="External"/><Relationship Id="rId4" Type="http://schemas.openxmlformats.org/officeDocument/2006/relationships/hyperlink" Target="https://devsecops.web.boeing.com/trainings.html" TargetMode="External"/><Relationship Id="rId9" Type="http://schemas.openxmlformats.org/officeDocument/2006/relationships/hyperlink" Target="https://atoms.web.boeing.com/home" TargetMode="External"/><Relationship Id="rId14" Type="http://schemas.openxmlformats.org/officeDocument/2006/relationships/hyperlink" Target="mailto:DL-DSOConsulting@exchange.boeing.co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notesSlide" Target="../notesSlides/notesSlide5.xml"/><Relationship Id="rId7" Type="http://schemas.openxmlformats.org/officeDocument/2006/relationships/oleObject" Target="../embeddings/oleObject19.bin"/><Relationship Id="rId2" Type="http://schemas.openxmlformats.org/officeDocument/2006/relationships/slideLayout" Target="../slideLayouts/slideLayout114.xml"/><Relationship Id="rId1" Type="http://schemas.openxmlformats.org/officeDocument/2006/relationships/vmlDrawing" Target="../drawings/vmlDrawing19.vml"/><Relationship Id="rId6" Type="http://schemas.openxmlformats.org/officeDocument/2006/relationships/hyperlink" Target="https://icng.apps.boeing.com/Application/UserView?appId=7358467739" TargetMode="External"/><Relationship Id="rId5" Type="http://schemas.openxmlformats.org/officeDocument/2006/relationships/hyperlink" Target="https://boeing.service-now.com/now/nav/ui/classic/params/target/%24pa_dashboard.do%3Fsysparm_dashboard%3D7a28c2f91bf9799c1e62ec22b24bcb70" TargetMode="External"/><Relationship Id="rId10" Type="http://schemas.openxmlformats.org/officeDocument/2006/relationships/image" Target="../media/image54.wmf"/><Relationship Id="rId4" Type="http://schemas.openxmlformats.org/officeDocument/2006/relationships/hyperlink" Target="https://boeing.service-now.com/sp?id=sc_cat_item&amp;sys_id=6b56695f1bef8c543ddd777e0a4bcb91" TargetMode="External"/><Relationship Id="rId9" Type="http://schemas.openxmlformats.org/officeDocument/2006/relationships/package" Target="../embeddings/Microsoft_Excel_Worksheet13.xlsx"/></Relationships>
</file>

<file path=ppt/slides/_rels/slide25.xml.rels><?xml version="1.0" encoding="UTF-8" standalone="yes"?>
<Relationships xmlns="http://schemas.openxmlformats.org/package/2006/relationships"><Relationship Id="rId3" Type="http://schemas.openxmlformats.org/officeDocument/2006/relationships/hyperlink" Target="mailto:kenneth.c.shew@boeing.com" TargetMode="External"/><Relationship Id="rId2" Type="http://schemas.openxmlformats.org/officeDocument/2006/relationships/hyperlink" Target="mailto:abhishek.singh5@boeing.com" TargetMode="External"/><Relationship Id="rId1" Type="http://schemas.openxmlformats.org/officeDocument/2006/relationships/slideLayout" Target="../slideLayouts/slideLayout114.xml"/><Relationship Id="rId6" Type="http://schemas.openxmlformats.org/officeDocument/2006/relationships/hyperlink" Target="mailto:nagaharsha.kaggallu@boeing.com" TargetMode="External"/><Relationship Id="rId5" Type="http://schemas.openxmlformats.org/officeDocument/2006/relationships/hyperlink" Target="mailto:DL-DSODRIs@exchange.boeing.com" TargetMode="External"/><Relationship Id="rId4" Type="http://schemas.openxmlformats.org/officeDocument/2006/relationships/hyperlink" Target="mailto:DL-ProductSystemsDevSecOpsCoreTeam@exchange.boeing.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11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14.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0.wmf"/><Relationship Id="rId2" Type="http://schemas.openxmlformats.org/officeDocument/2006/relationships/slideLayout" Target="../slideLayouts/slideLayout114.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hyperlink" Target="https://boeing.service-now.com/nav_to.do?uri=%2F$pa_dashboard.do%3Fsysparm_dashboard%3D468cd8c697bfcdd41927b41e6253afa6%26sysparm_tab%3D13fc540e97bfcdd41927b41e6253af7f%26sysparm_cancelable%3Dtrue%26sysparm_editable%3Dfalse%26sysparm_active_panel%3Dfalse" TargetMode="External"/><Relationship Id="rId4" Type="http://schemas.openxmlformats.org/officeDocument/2006/relationships/hyperlink" Target="https://boeing.service-now.com/sp?id=sc_cat_item&amp;sys_id=6b56695f1bef8c543ddd777e0a4bcb9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E330BB-934C-43D2-8AE1-A059F9DE8364}"/>
              </a:ext>
            </a:extLst>
          </p:cNvPr>
          <p:cNvSpPr>
            <a:spLocks noGrp="1"/>
          </p:cNvSpPr>
          <p:nvPr>
            <p:ph type="ctrTitle" sz="quarter"/>
          </p:nvPr>
        </p:nvSpPr>
        <p:spPr>
          <a:xfrm>
            <a:off x="823608" y="2235962"/>
            <a:ext cx="10363200" cy="1375761"/>
          </a:xfrm>
        </p:spPr>
        <p:txBody>
          <a:bodyPr/>
          <a:lstStyle/>
          <a:p>
            <a:r>
              <a:rPr lang="en-US" dirty="0"/>
              <a:t>DevSecOps &amp; Automation – EP&amp;S</a:t>
            </a:r>
            <a:br>
              <a:rPr lang="en-US" dirty="0"/>
            </a:br>
            <a:r>
              <a:rPr lang="en-US" dirty="0"/>
              <a:t>			</a:t>
            </a:r>
            <a:r>
              <a:rPr lang="en-US" sz="2400" dirty="0"/>
              <a:t>Monthly Report Out - January 2024</a:t>
            </a:r>
          </a:p>
        </p:txBody>
      </p:sp>
    </p:spTree>
    <p:extLst>
      <p:ext uri="{BB962C8B-B14F-4D97-AF65-F5344CB8AC3E}">
        <p14:creationId xmlns:p14="http://schemas.microsoft.com/office/powerpoint/2010/main" val="285470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B5D0-4C5E-42C1-B77B-B2BA0B08ACE8}"/>
              </a:ext>
            </a:extLst>
          </p:cNvPr>
          <p:cNvSpPr>
            <a:spLocks noGrp="1"/>
          </p:cNvSpPr>
          <p:nvPr>
            <p:ph type="title"/>
          </p:nvPr>
        </p:nvSpPr>
        <p:spPr>
          <a:xfrm>
            <a:off x="515938" y="246621"/>
            <a:ext cx="11150600" cy="556019"/>
          </a:xfrm>
        </p:spPr>
        <p:txBody>
          <a:bodyPr/>
          <a:lstStyle/>
          <a:p>
            <a:r>
              <a:rPr lang="en-US" dirty="0"/>
              <a:t>Bringing efficiency at product</a:t>
            </a:r>
          </a:p>
        </p:txBody>
      </p:sp>
      <p:graphicFrame>
        <p:nvGraphicFramePr>
          <p:cNvPr id="3" name="Diagram 2">
            <a:extLst>
              <a:ext uri="{FF2B5EF4-FFF2-40B4-BE49-F238E27FC236}">
                <a16:creationId xmlns:a16="http://schemas.microsoft.com/office/drawing/2014/main" id="{6CD0D798-128C-473A-B83F-94610CEFBFFB}"/>
              </a:ext>
            </a:extLst>
          </p:cNvPr>
          <p:cNvGraphicFramePr/>
          <p:nvPr>
            <p:extLst/>
          </p:nvPr>
        </p:nvGraphicFramePr>
        <p:xfrm>
          <a:off x="-345440" y="98350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1521782-1AB7-4321-A0C6-DE538A21E66F}"/>
              </a:ext>
            </a:extLst>
          </p:cNvPr>
          <p:cNvSpPr txBox="1"/>
          <p:nvPr/>
        </p:nvSpPr>
        <p:spPr>
          <a:xfrm>
            <a:off x="11186160" y="2153920"/>
            <a:ext cx="914400" cy="91440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3C9D2D41-D805-4D59-B3EB-779D3EB1B55B}"/>
              </a:ext>
            </a:extLst>
          </p:cNvPr>
          <p:cNvSpPr/>
          <p:nvPr/>
        </p:nvSpPr>
        <p:spPr>
          <a:xfrm>
            <a:off x="7194390" y="1836894"/>
            <a:ext cx="4409440" cy="1952788"/>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39A6"/>
                </a:solidFill>
                <a:effectLst/>
                <a:uLnTx/>
                <a:uFillTx/>
                <a:latin typeface="Arial"/>
                <a:ea typeface="+mn-ea"/>
                <a:cs typeface="+mn-cs"/>
              </a:rPr>
              <a:t>Work with DRI support across areas to identify opportunities of automations </a:t>
            </a:r>
          </a:p>
        </p:txBody>
      </p:sp>
      <p:sp>
        <p:nvSpPr>
          <p:cNvPr id="7" name="Rectangle 6">
            <a:extLst>
              <a:ext uri="{FF2B5EF4-FFF2-40B4-BE49-F238E27FC236}">
                <a16:creationId xmlns:a16="http://schemas.microsoft.com/office/drawing/2014/main" id="{5D75678C-94A3-4E42-BFC2-8DC5ED8AF434}"/>
              </a:ext>
            </a:extLst>
          </p:cNvPr>
          <p:cNvSpPr/>
          <p:nvPr/>
        </p:nvSpPr>
        <p:spPr>
          <a:xfrm>
            <a:off x="7171848" y="1267190"/>
            <a:ext cx="4431982" cy="55601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Look ahead</a:t>
            </a:r>
          </a:p>
        </p:txBody>
      </p:sp>
      <p:sp>
        <p:nvSpPr>
          <p:cNvPr id="8" name="TextBox 7">
            <a:extLst>
              <a:ext uri="{FF2B5EF4-FFF2-40B4-BE49-F238E27FC236}">
                <a16:creationId xmlns:a16="http://schemas.microsoft.com/office/drawing/2014/main" id="{EB06E6A6-3965-489C-914A-EE8094480EDD}"/>
              </a:ext>
            </a:extLst>
          </p:cNvPr>
          <p:cNvSpPr txBox="1"/>
          <p:nvPr/>
        </p:nvSpPr>
        <p:spPr>
          <a:xfrm>
            <a:off x="7336630" y="1868669"/>
            <a:ext cx="4255929" cy="91440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71484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B5D0-4C5E-42C1-B77B-B2BA0B08ACE8}"/>
              </a:ext>
            </a:extLst>
          </p:cNvPr>
          <p:cNvSpPr>
            <a:spLocks noGrp="1"/>
          </p:cNvSpPr>
          <p:nvPr>
            <p:ph type="title"/>
          </p:nvPr>
        </p:nvSpPr>
        <p:spPr>
          <a:xfrm>
            <a:off x="515938" y="246621"/>
            <a:ext cx="11150600" cy="556019"/>
          </a:xfrm>
        </p:spPr>
        <p:txBody>
          <a:bodyPr/>
          <a:lstStyle/>
          <a:p>
            <a:r>
              <a:rPr lang="en-US" dirty="0"/>
              <a:t>Strategy &amp; improvements</a:t>
            </a:r>
          </a:p>
        </p:txBody>
      </p:sp>
      <p:graphicFrame>
        <p:nvGraphicFramePr>
          <p:cNvPr id="3" name="Diagram 2">
            <a:extLst>
              <a:ext uri="{FF2B5EF4-FFF2-40B4-BE49-F238E27FC236}">
                <a16:creationId xmlns:a16="http://schemas.microsoft.com/office/drawing/2014/main" id="{6CD0D798-128C-473A-B83F-94610CEFBFFB}"/>
              </a:ext>
            </a:extLst>
          </p:cNvPr>
          <p:cNvGraphicFramePr/>
          <p:nvPr>
            <p:extLst/>
          </p:nvPr>
        </p:nvGraphicFramePr>
        <p:xfrm>
          <a:off x="1743420" y="109256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1521782-1AB7-4321-A0C6-DE538A21E66F}"/>
              </a:ext>
            </a:extLst>
          </p:cNvPr>
          <p:cNvSpPr txBox="1"/>
          <p:nvPr/>
        </p:nvSpPr>
        <p:spPr>
          <a:xfrm>
            <a:off x="11186160" y="2153920"/>
            <a:ext cx="914400" cy="91440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EB06E6A6-3965-489C-914A-EE8094480EDD}"/>
              </a:ext>
            </a:extLst>
          </p:cNvPr>
          <p:cNvSpPr txBox="1"/>
          <p:nvPr/>
        </p:nvSpPr>
        <p:spPr>
          <a:xfrm>
            <a:off x="7336630" y="1868669"/>
            <a:ext cx="4255929" cy="91440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Speech Bubble: Rectangle 4">
            <a:extLst>
              <a:ext uri="{FF2B5EF4-FFF2-40B4-BE49-F238E27FC236}">
                <a16:creationId xmlns:a16="http://schemas.microsoft.com/office/drawing/2014/main" id="{2770228A-567A-44C6-85AE-FA6C7667CA34}"/>
              </a:ext>
            </a:extLst>
          </p:cNvPr>
          <p:cNvSpPr/>
          <p:nvPr/>
        </p:nvSpPr>
        <p:spPr>
          <a:xfrm>
            <a:off x="7835318" y="162394"/>
            <a:ext cx="3561408" cy="1421024"/>
          </a:xfrm>
          <a:prstGeom prst="wedgeRectCallout">
            <a:avLst>
              <a:gd name="adj1" fmla="val -85564"/>
              <a:gd name="adj2" fmla="val 50726"/>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Opportunity for technical leaders and Product/Project managers to be part Initiative.</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Continue collaboration with EA Team for governance and improvements at IT&amp;DA</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7" name="Speech Bubble: Rectangle 6">
            <a:extLst>
              <a:ext uri="{FF2B5EF4-FFF2-40B4-BE49-F238E27FC236}">
                <a16:creationId xmlns:a16="http://schemas.microsoft.com/office/drawing/2014/main" id="{67EB5A39-56EA-465E-904D-3F5308195CBC}"/>
              </a:ext>
            </a:extLst>
          </p:cNvPr>
          <p:cNvSpPr/>
          <p:nvPr/>
        </p:nvSpPr>
        <p:spPr>
          <a:xfrm>
            <a:off x="8789844" y="2236877"/>
            <a:ext cx="3317472" cy="1897472"/>
          </a:xfrm>
          <a:prstGeom prst="wedgeRectCallout">
            <a:avLst>
              <a:gd name="adj1" fmla="val -61262"/>
              <a:gd name="adj2" fmla="val -13232"/>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Establish OKR at products</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Product manager to drive higher maturity for applications and Track status in QBR </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Focal to be assigned and collaborate with Product leaders to help on product maturity improvements</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9" name="Speech Bubble: Rectangle 8">
            <a:extLst>
              <a:ext uri="{FF2B5EF4-FFF2-40B4-BE49-F238E27FC236}">
                <a16:creationId xmlns:a16="http://schemas.microsoft.com/office/drawing/2014/main" id="{EA7FD119-77CE-4F55-BF7B-47BD62DA3884}"/>
              </a:ext>
            </a:extLst>
          </p:cNvPr>
          <p:cNvSpPr/>
          <p:nvPr/>
        </p:nvSpPr>
        <p:spPr>
          <a:xfrm>
            <a:off x="8455163" y="4563612"/>
            <a:ext cx="3067956" cy="914400"/>
          </a:xfrm>
          <a:prstGeom prst="wedgeRectCallout">
            <a:avLst>
              <a:gd name="adj1" fmla="val -71635"/>
              <a:gd name="adj2" fmla="val 50726"/>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Rewards for products &amp; application team</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Rewards for Core team</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0" name="Speech Bubble: Rectangle 9">
            <a:extLst>
              <a:ext uri="{FF2B5EF4-FFF2-40B4-BE49-F238E27FC236}">
                <a16:creationId xmlns:a16="http://schemas.microsoft.com/office/drawing/2014/main" id="{63B1AF81-4C68-4E53-BF65-BBEB0BE86166}"/>
              </a:ext>
            </a:extLst>
          </p:cNvPr>
          <p:cNvSpPr/>
          <p:nvPr/>
        </p:nvSpPr>
        <p:spPr>
          <a:xfrm>
            <a:off x="218114" y="1271666"/>
            <a:ext cx="2849841" cy="914400"/>
          </a:xfrm>
          <a:prstGeom prst="wedgeRectCallout">
            <a:avLst>
              <a:gd name="adj1" fmla="val 59742"/>
              <a:gd name="adj2" fmla="val 105581"/>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Communication to all employees on progress and importance Initiative</a:t>
            </a:r>
            <a:r>
              <a:rPr kumimoji="0" lang="en-US" sz="1600" b="0" i="0" u="none" strike="noStrike" kern="1200" cap="none" spc="0" normalizeH="0" baseline="0" noProof="0" dirty="0">
                <a:ln>
                  <a:noFill/>
                </a:ln>
                <a:solidFill>
                  <a:srgbClr val="000000"/>
                </a:solidFill>
                <a:effectLst/>
                <a:uLnTx/>
                <a:uFillTx/>
                <a:latin typeface="Arial"/>
                <a:ea typeface="+mn-ea"/>
                <a:cs typeface="+mn-cs"/>
              </a:rPr>
              <a:t>.</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1" name="Speech Bubble: Rectangle 10">
            <a:extLst>
              <a:ext uri="{FF2B5EF4-FFF2-40B4-BE49-F238E27FC236}">
                <a16:creationId xmlns:a16="http://schemas.microsoft.com/office/drawing/2014/main" id="{6DCB2B89-8EB0-4B9F-BB3E-DC097A0EDD4E}"/>
              </a:ext>
            </a:extLst>
          </p:cNvPr>
          <p:cNvSpPr/>
          <p:nvPr/>
        </p:nvSpPr>
        <p:spPr>
          <a:xfrm>
            <a:off x="218114" y="4418271"/>
            <a:ext cx="2849841" cy="1492506"/>
          </a:xfrm>
          <a:prstGeom prst="wedgeRectCallout">
            <a:avLst>
              <a:gd name="adj1" fmla="val 78286"/>
              <a:gd name="adj2" fmla="val 31726"/>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Resources and sessions for all employees.</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Focused trainings for  focal.</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Hands-on experience </a:t>
            </a:r>
            <a:r>
              <a:rPr kumimoji="0" lang="en-US" sz="1400" b="0" i="0" u="none" strike="noStrike" kern="1200" cap="none" spc="0" normalizeH="0" baseline="0" noProof="0" dirty="0">
                <a:ln>
                  <a:noFill/>
                </a:ln>
                <a:solidFill>
                  <a:srgbClr val="000000"/>
                </a:solidFill>
                <a:effectLst/>
                <a:uLnTx/>
                <a:uFillTx/>
                <a:latin typeface="Arial"/>
                <a:ea typeface="+mn-ea"/>
                <a:cs typeface="+mn-cs"/>
              </a:rPr>
              <a:t>to focal for their development and growth</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32613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29BE-00B4-405A-9FAA-F8B9E1BFF7A3}"/>
              </a:ext>
            </a:extLst>
          </p:cNvPr>
          <p:cNvSpPr>
            <a:spLocks noGrp="1"/>
          </p:cNvSpPr>
          <p:nvPr>
            <p:ph type="title"/>
          </p:nvPr>
        </p:nvSpPr>
        <p:spPr>
          <a:xfrm>
            <a:off x="130348" y="0"/>
            <a:ext cx="9198471" cy="537121"/>
          </a:xfrm>
        </p:spPr>
        <p:txBody>
          <a:bodyPr/>
          <a:lstStyle/>
          <a:p>
            <a:r>
              <a:rPr lang="en-US" sz="2800" dirty="0"/>
              <a:t>Progress</a:t>
            </a:r>
          </a:p>
        </p:txBody>
      </p:sp>
      <p:sp>
        <p:nvSpPr>
          <p:cNvPr id="12" name="Rectangle: Rounded Corners 11">
            <a:extLst>
              <a:ext uri="{FF2B5EF4-FFF2-40B4-BE49-F238E27FC236}">
                <a16:creationId xmlns:a16="http://schemas.microsoft.com/office/drawing/2014/main" id="{9AF8A51F-06AE-4BE1-9CEC-53CDC6211ED2}"/>
              </a:ext>
            </a:extLst>
          </p:cNvPr>
          <p:cNvSpPr/>
          <p:nvPr/>
        </p:nvSpPr>
        <p:spPr>
          <a:xfrm>
            <a:off x="8009126" y="1116726"/>
            <a:ext cx="872159" cy="433936"/>
          </a:xfrm>
          <a:prstGeom prst="roundRect">
            <a:avLst/>
          </a:prstGeom>
          <a:solidFill>
            <a:schemeClr val="accent1"/>
          </a:soli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Q1</a:t>
            </a:r>
          </a:p>
        </p:txBody>
      </p:sp>
      <p:cxnSp>
        <p:nvCxnSpPr>
          <p:cNvPr id="17" name="Straight Connector 16">
            <a:extLst>
              <a:ext uri="{FF2B5EF4-FFF2-40B4-BE49-F238E27FC236}">
                <a16:creationId xmlns:a16="http://schemas.microsoft.com/office/drawing/2014/main" id="{A52A0705-D658-4983-9D4B-E585BC7C88AB}"/>
              </a:ext>
            </a:extLst>
          </p:cNvPr>
          <p:cNvCxnSpPr>
            <a:cxnSpLocks/>
          </p:cNvCxnSpPr>
          <p:nvPr/>
        </p:nvCxnSpPr>
        <p:spPr>
          <a:xfrm>
            <a:off x="6563442" y="1957566"/>
            <a:ext cx="0" cy="4901137"/>
          </a:xfrm>
          <a:prstGeom prst="line">
            <a:avLst/>
          </a:prstGeom>
          <a:ln w="31750">
            <a:prstDash val="dash"/>
            <a:tailEnd type="non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9577F25D-CC75-4978-8A96-A09582497009}"/>
              </a:ext>
            </a:extLst>
          </p:cNvPr>
          <p:cNvSpPr/>
          <p:nvPr/>
        </p:nvSpPr>
        <p:spPr>
          <a:xfrm>
            <a:off x="2094425" y="1333694"/>
            <a:ext cx="2266544" cy="433936"/>
          </a:xfrm>
          <a:prstGeom prst="roundRect">
            <a:avLst/>
          </a:prstGeom>
          <a:solidFill>
            <a:schemeClr val="accent1"/>
          </a:soli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2024 OKR Targets</a:t>
            </a:r>
          </a:p>
        </p:txBody>
      </p:sp>
      <p:sp>
        <p:nvSpPr>
          <p:cNvPr id="19" name="Rectangle 18">
            <a:extLst>
              <a:ext uri="{FF2B5EF4-FFF2-40B4-BE49-F238E27FC236}">
                <a16:creationId xmlns:a16="http://schemas.microsoft.com/office/drawing/2014/main" id="{3F53AAF5-4DBA-4240-988B-7F25AF1E1138}"/>
              </a:ext>
            </a:extLst>
          </p:cNvPr>
          <p:cNvSpPr/>
          <p:nvPr/>
        </p:nvSpPr>
        <p:spPr>
          <a:xfrm>
            <a:off x="260705" y="2283398"/>
            <a:ext cx="5661830" cy="338554"/>
          </a:xfrm>
          <a:prstGeom prst="rect">
            <a:avLst/>
          </a:prstGeom>
        </p:spPr>
        <p:txBody>
          <a:bodyPr wrap="square">
            <a:spAutoFit/>
          </a:bodyPr>
          <a:lstStyle/>
          <a:p>
            <a:pPr lvl="0">
              <a:defRPr/>
            </a:pPr>
            <a:r>
              <a:rPr lang="en-US" sz="1600" dirty="0">
                <a:solidFill>
                  <a:srgbClr val="000000"/>
                </a:solidFill>
              </a:rPr>
              <a:t>Complete DSO Assessments for new applications </a:t>
            </a:r>
            <a:r>
              <a:rPr lang="en-US" sz="1600" b="1" dirty="0">
                <a:solidFill>
                  <a:srgbClr val="0070C0"/>
                </a:solidFill>
              </a:rPr>
              <a:t>131 Apps</a:t>
            </a:r>
            <a:endParaRPr lang="en-US" sz="1600" i="1" dirty="0">
              <a:solidFill>
                <a:srgbClr val="0070C0"/>
              </a:solidFill>
            </a:endParaRPr>
          </a:p>
        </p:txBody>
      </p:sp>
      <p:sp>
        <p:nvSpPr>
          <p:cNvPr id="20" name="Rectangle 19">
            <a:extLst>
              <a:ext uri="{FF2B5EF4-FFF2-40B4-BE49-F238E27FC236}">
                <a16:creationId xmlns:a16="http://schemas.microsoft.com/office/drawing/2014/main" id="{7ED12D83-C2CD-4F49-B54E-12DDA02C50BB}"/>
              </a:ext>
            </a:extLst>
          </p:cNvPr>
          <p:cNvSpPr/>
          <p:nvPr/>
        </p:nvSpPr>
        <p:spPr>
          <a:xfrm>
            <a:off x="260705" y="2940900"/>
            <a:ext cx="6009913" cy="861774"/>
          </a:xfrm>
          <a:prstGeom prst="rect">
            <a:avLst/>
          </a:prstGeom>
        </p:spPr>
        <p:txBody>
          <a:bodyPr wrap="square">
            <a:spAutoFit/>
          </a:bodyPr>
          <a:lstStyle/>
          <a:p>
            <a:pPr>
              <a:defRPr/>
            </a:pPr>
            <a:r>
              <a:rPr lang="en-US" sz="1600" dirty="0">
                <a:solidFill>
                  <a:srgbClr val="000000"/>
                </a:solidFill>
              </a:rPr>
              <a:t>Implementation roadmap for Applications that have completed assessments- </a:t>
            </a:r>
            <a:r>
              <a:rPr lang="en-US" sz="1600" b="1" dirty="0">
                <a:solidFill>
                  <a:srgbClr val="0070C0"/>
                </a:solidFill>
              </a:rPr>
              <a:t>90 Apps  </a:t>
            </a:r>
          </a:p>
          <a:p>
            <a:pPr>
              <a:defRPr/>
            </a:pPr>
            <a:r>
              <a:rPr lang="en-US" b="1" dirty="0">
                <a:solidFill>
                  <a:srgbClr val="0070C0"/>
                </a:solidFill>
              </a:rPr>
              <a:t>    </a:t>
            </a:r>
            <a:r>
              <a:rPr lang="en-US" dirty="0">
                <a:solidFill>
                  <a:srgbClr val="000000"/>
                </a:solidFill>
              </a:rPr>
              <a:t> </a:t>
            </a:r>
          </a:p>
        </p:txBody>
      </p:sp>
      <p:sp>
        <p:nvSpPr>
          <p:cNvPr id="21" name="Rectangle 20">
            <a:extLst>
              <a:ext uri="{FF2B5EF4-FFF2-40B4-BE49-F238E27FC236}">
                <a16:creationId xmlns:a16="http://schemas.microsoft.com/office/drawing/2014/main" id="{AA8ECE8E-8E13-4C05-AAA7-A0855D12CC9E}"/>
              </a:ext>
            </a:extLst>
          </p:cNvPr>
          <p:cNvSpPr/>
          <p:nvPr/>
        </p:nvSpPr>
        <p:spPr>
          <a:xfrm>
            <a:off x="245058" y="4016620"/>
            <a:ext cx="6063313" cy="584775"/>
          </a:xfrm>
          <a:prstGeom prst="rect">
            <a:avLst/>
          </a:prstGeom>
        </p:spPr>
        <p:txBody>
          <a:bodyPr wrap="square">
            <a:spAutoFit/>
          </a:bodyPr>
          <a:lstStyle/>
          <a:p>
            <a:pPr>
              <a:defRPr/>
            </a:pPr>
            <a:r>
              <a:rPr lang="en-US" sz="1600" dirty="0">
                <a:solidFill>
                  <a:srgbClr val="000000"/>
                </a:solidFill>
              </a:rPr>
              <a:t>Roadmap implementation ,  Re-Assessment &amp; ROI calculation for 15% Apps with roadmap created:  - </a:t>
            </a:r>
            <a:r>
              <a:rPr lang="en-US" sz="1600" b="1" dirty="0">
                <a:solidFill>
                  <a:srgbClr val="0070C0"/>
                </a:solidFill>
              </a:rPr>
              <a:t>50 apps</a:t>
            </a:r>
          </a:p>
        </p:txBody>
      </p:sp>
      <p:sp>
        <p:nvSpPr>
          <p:cNvPr id="23" name="Rectangle 22">
            <a:extLst>
              <a:ext uri="{FF2B5EF4-FFF2-40B4-BE49-F238E27FC236}">
                <a16:creationId xmlns:a16="http://schemas.microsoft.com/office/drawing/2014/main" id="{80366D2E-955D-4E93-863B-CFD12D520CE9}"/>
              </a:ext>
            </a:extLst>
          </p:cNvPr>
          <p:cNvSpPr/>
          <p:nvPr/>
        </p:nvSpPr>
        <p:spPr>
          <a:xfrm>
            <a:off x="249010" y="5428769"/>
            <a:ext cx="5547363" cy="338554"/>
          </a:xfrm>
          <a:prstGeom prst="rect">
            <a:avLst/>
          </a:prstGeom>
        </p:spPr>
        <p:txBody>
          <a:bodyPr wrap="square">
            <a:spAutoFit/>
          </a:bodyPr>
          <a:lstStyle/>
          <a:p>
            <a:pPr lvl="0">
              <a:defRPr/>
            </a:pPr>
            <a:r>
              <a:rPr lang="en-US" sz="1600" dirty="0">
                <a:solidFill>
                  <a:srgbClr val="000000"/>
                </a:solidFill>
              </a:rPr>
              <a:t>Maturity improvement and maintain Score </a:t>
            </a:r>
            <a:r>
              <a:rPr lang="en-US" sz="1600" b="1" dirty="0">
                <a:solidFill>
                  <a:srgbClr val="0070C0"/>
                </a:solidFill>
              </a:rPr>
              <a:t>3.0+</a:t>
            </a:r>
            <a:r>
              <a:rPr lang="en-US" sz="1600" dirty="0">
                <a:solidFill>
                  <a:srgbClr val="0070C0"/>
                </a:solidFill>
              </a:rPr>
              <a:t> </a:t>
            </a:r>
          </a:p>
        </p:txBody>
      </p:sp>
      <p:sp>
        <p:nvSpPr>
          <p:cNvPr id="26" name="Rectangle 25">
            <a:extLst>
              <a:ext uri="{FF2B5EF4-FFF2-40B4-BE49-F238E27FC236}">
                <a16:creationId xmlns:a16="http://schemas.microsoft.com/office/drawing/2014/main" id="{723A5F38-BC34-4F42-8D20-181F1EDDD21D}"/>
              </a:ext>
            </a:extLst>
          </p:cNvPr>
          <p:cNvSpPr/>
          <p:nvPr/>
        </p:nvSpPr>
        <p:spPr>
          <a:xfrm>
            <a:off x="7200962" y="2289861"/>
            <a:ext cx="541780"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30</a:t>
            </a:r>
            <a:endParaRPr lang="en-US" sz="1600" dirty="0"/>
          </a:p>
        </p:txBody>
      </p:sp>
      <p:sp>
        <p:nvSpPr>
          <p:cNvPr id="29" name="Rectangle 28">
            <a:extLst>
              <a:ext uri="{FF2B5EF4-FFF2-40B4-BE49-F238E27FC236}">
                <a16:creationId xmlns:a16="http://schemas.microsoft.com/office/drawing/2014/main" id="{DA14FEBF-F0AA-45E8-B5C5-89B6FF5608CF}"/>
              </a:ext>
            </a:extLst>
          </p:cNvPr>
          <p:cNvSpPr/>
          <p:nvPr/>
        </p:nvSpPr>
        <p:spPr>
          <a:xfrm>
            <a:off x="7200962" y="3200616"/>
            <a:ext cx="601436"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30</a:t>
            </a:r>
            <a:endParaRPr lang="en-US" sz="1600" dirty="0"/>
          </a:p>
        </p:txBody>
      </p:sp>
      <p:sp>
        <p:nvSpPr>
          <p:cNvPr id="30" name="Rectangle 29">
            <a:extLst>
              <a:ext uri="{FF2B5EF4-FFF2-40B4-BE49-F238E27FC236}">
                <a16:creationId xmlns:a16="http://schemas.microsoft.com/office/drawing/2014/main" id="{B6B8924B-3BAD-4757-B74D-D92ACA7CD5B9}"/>
              </a:ext>
            </a:extLst>
          </p:cNvPr>
          <p:cNvSpPr/>
          <p:nvPr/>
        </p:nvSpPr>
        <p:spPr>
          <a:xfrm>
            <a:off x="10537236" y="126952"/>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1" name="Rectangle 30">
            <a:extLst>
              <a:ext uri="{FF2B5EF4-FFF2-40B4-BE49-F238E27FC236}">
                <a16:creationId xmlns:a16="http://schemas.microsoft.com/office/drawing/2014/main" id="{0D9E9634-4CFA-481C-8E6C-83F4EA8CC8B8}"/>
              </a:ext>
            </a:extLst>
          </p:cNvPr>
          <p:cNvSpPr/>
          <p:nvPr/>
        </p:nvSpPr>
        <p:spPr>
          <a:xfrm>
            <a:off x="10537235" y="370872"/>
            <a:ext cx="161706" cy="175716"/>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2" name="Rectangle 31">
            <a:extLst>
              <a:ext uri="{FF2B5EF4-FFF2-40B4-BE49-F238E27FC236}">
                <a16:creationId xmlns:a16="http://schemas.microsoft.com/office/drawing/2014/main" id="{E228D771-6B2E-47EE-BA7F-7A321C876BBC}"/>
              </a:ext>
            </a:extLst>
          </p:cNvPr>
          <p:cNvSpPr/>
          <p:nvPr/>
        </p:nvSpPr>
        <p:spPr>
          <a:xfrm>
            <a:off x="10537235" y="651505"/>
            <a:ext cx="161706" cy="1757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4" name="TextBox 33">
            <a:extLst>
              <a:ext uri="{FF2B5EF4-FFF2-40B4-BE49-F238E27FC236}">
                <a16:creationId xmlns:a16="http://schemas.microsoft.com/office/drawing/2014/main" id="{CCE849DE-56BD-4CA3-842B-702C3D77596D}"/>
              </a:ext>
            </a:extLst>
          </p:cNvPr>
          <p:cNvSpPr txBox="1"/>
          <p:nvPr/>
        </p:nvSpPr>
        <p:spPr>
          <a:xfrm>
            <a:off x="10813091" y="110432"/>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On Track</a:t>
            </a:r>
          </a:p>
        </p:txBody>
      </p:sp>
      <p:sp>
        <p:nvSpPr>
          <p:cNvPr id="35" name="TextBox 34">
            <a:extLst>
              <a:ext uri="{FF2B5EF4-FFF2-40B4-BE49-F238E27FC236}">
                <a16:creationId xmlns:a16="http://schemas.microsoft.com/office/drawing/2014/main" id="{AB6624D8-904C-4D0B-AEB2-E6B7EC69E808}"/>
              </a:ext>
            </a:extLst>
          </p:cNvPr>
          <p:cNvSpPr txBox="1"/>
          <p:nvPr/>
        </p:nvSpPr>
        <p:spPr>
          <a:xfrm>
            <a:off x="10820054" y="397519"/>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Watch Item</a:t>
            </a:r>
          </a:p>
        </p:txBody>
      </p:sp>
      <p:sp>
        <p:nvSpPr>
          <p:cNvPr id="36" name="TextBox 35">
            <a:extLst>
              <a:ext uri="{FF2B5EF4-FFF2-40B4-BE49-F238E27FC236}">
                <a16:creationId xmlns:a16="http://schemas.microsoft.com/office/drawing/2014/main" id="{D34297B1-A232-4F28-AE00-03E4DE5094C6}"/>
              </a:ext>
            </a:extLst>
          </p:cNvPr>
          <p:cNvSpPr txBox="1"/>
          <p:nvPr/>
        </p:nvSpPr>
        <p:spPr>
          <a:xfrm>
            <a:off x="10834720" y="678447"/>
            <a:ext cx="393336"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Off Track</a:t>
            </a:r>
          </a:p>
        </p:txBody>
      </p:sp>
      <p:sp>
        <p:nvSpPr>
          <p:cNvPr id="37" name="Rectangle 36">
            <a:extLst>
              <a:ext uri="{FF2B5EF4-FFF2-40B4-BE49-F238E27FC236}">
                <a16:creationId xmlns:a16="http://schemas.microsoft.com/office/drawing/2014/main" id="{31CE10EB-A36E-45E7-82B3-E4BF99E0E3E6}"/>
              </a:ext>
            </a:extLst>
          </p:cNvPr>
          <p:cNvSpPr/>
          <p:nvPr/>
        </p:nvSpPr>
        <p:spPr>
          <a:xfrm>
            <a:off x="6954920" y="3301645"/>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3" name="Rectangle 42">
            <a:extLst>
              <a:ext uri="{FF2B5EF4-FFF2-40B4-BE49-F238E27FC236}">
                <a16:creationId xmlns:a16="http://schemas.microsoft.com/office/drawing/2014/main" id="{5E8D0AC3-AB17-4083-AE71-9543BFBBB886}"/>
              </a:ext>
            </a:extLst>
          </p:cNvPr>
          <p:cNvSpPr/>
          <p:nvPr/>
        </p:nvSpPr>
        <p:spPr>
          <a:xfrm>
            <a:off x="6972404" y="4425679"/>
            <a:ext cx="161706" cy="1757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6" name="Rectangle 45">
            <a:extLst>
              <a:ext uri="{FF2B5EF4-FFF2-40B4-BE49-F238E27FC236}">
                <a16:creationId xmlns:a16="http://schemas.microsoft.com/office/drawing/2014/main" id="{41BCE272-90EA-4F69-BBA1-A4449E2E0117}"/>
              </a:ext>
            </a:extLst>
          </p:cNvPr>
          <p:cNvSpPr/>
          <p:nvPr/>
        </p:nvSpPr>
        <p:spPr>
          <a:xfrm>
            <a:off x="8881285" y="4625267"/>
            <a:ext cx="1045307" cy="600164"/>
          </a:xfrm>
          <a:prstGeom prst="rect">
            <a:avLst/>
          </a:prstGeom>
        </p:spPr>
        <p:txBody>
          <a:bodyPr wrap="square">
            <a:spAutoFit/>
          </a:bodyPr>
          <a:lstStyle/>
          <a:p>
            <a:r>
              <a:rPr lang="en-US" sz="1100" dirty="0">
                <a:latin typeface="Calibri" panose="020F0502020204030204" pitchFamily="34" charset="0"/>
              </a:rPr>
              <a:t>*DSO Improvements pending</a:t>
            </a:r>
            <a:endParaRPr lang="en-US" sz="1100" dirty="0"/>
          </a:p>
        </p:txBody>
      </p:sp>
      <p:sp>
        <p:nvSpPr>
          <p:cNvPr id="47" name="Rectangle 46">
            <a:extLst>
              <a:ext uri="{FF2B5EF4-FFF2-40B4-BE49-F238E27FC236}">
                <a16:creationId xmlns:a16="http://schemas.microsoft.com/office/drawing/2014/main" id="{BB4B8199-5BBA-4326-A29D-3768791F2251}"/>
              </a:ext>
            </a:extLst>
          </p:cNvPr>
          <p:cNvSpPr/>
          <p:nvPr/>
        </p:nvSpPr>
        <p:spPr>
          <a:xfrm>
            <a:off x="7821591" y="5510188"/>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9" name="Rectangle 48">
            <a:extLst>
              <a:ext uri="{FF2B5EF4-FFF2-40B4-BE49-F238E27FC236}">
                <a16:creationId xmlns:a16="http://schemas.microsoft.com/office/drawing/2014/main" id="{E6EDAB47-25F7-4794-92CB-B092A0260413}"/>
              </a:ext>
            </a:extLst>
          </p:cNvPr>
          <p:cNvSpPr/>
          <p:nvPr/>
        </p:nvSpPr>
        <p:spPr>
          <a:xfrm>
            <a:off x="8170290" y="5422371"/>
            <a:ext cx="2317055" cy="307777"/>
          </a:xfrm>
          <a:prstGeom prst="rect">
            <a:avLst/>
          </a:prstGeom>
        </p:spPr>
        <p:txBody>
          <a:bodyPr wrap="square">
            <a:spAutoFit/>
          </a:bodyPr>
          <a:lstStyle/>
          <a:p>
            <a:r>
              <a:rPr lang="en-US" sz="1400" dirty="0">
                <a:latin typeface="Calibri" panose="020F0502020204030204" pitchFamily="34" charset="0"/>
                <a:ea typeface="Times New Roman" panose="02020603050405020304" pitchFamily="18" charset="0"/>
              </a:rPr>
              <a:t>Maturity Score 3.95</a:t>
            </a:r>
            <a:endParaRPr lang="en-US" sz="1400" dirty="0"/>
          </a:p>
        </p:txBody>
      </p:sp>
      <p:cxnSp>
        <p:nvCxnSpPr>
          <p:cNvPr id="57" name="Straight Connector 56">
            <a:extLst>
              <a:ext uri="{FF2B5EF4-FFF2-40B4-BE49-F238E27FC236}">
                <a16:creationId xmlns:a16="http://schemas.microsoft.com/office/drawing/2014/main" id="{709042FD-7737-475E-A622-F1C513C57D8C}"/>
              </a:ext>
            </a:extLst>
          </p:cNvPr>
          <p:cNvCxnSpPr/>
          <p:nvPr/>
        </p:nvCxnSpPr>
        <p:spPr>
          <a:xfrm>
            <a:off x="81190" y="2862582"/>
            <a:ext cx="11609328" cy="0"/>
          </a:xfrm>
          <a:prstGeom prst="line">
            <a:avLst/>
          </a:prstGeom>
          <a:ln w="6350" cap="flat">
            <a:solidFill>
              <a:schemeClr val="tx1"/>
            </a:solidFill>
            <a:prstDash val="dashDot"/>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15E9A8-E296-45CE-9C59-83E0ACB4E8A2}"/>
              </a:ext>
            </a:extLst>
          </p:cNvPr>
          <p:cNvCxnSpPr/>
          <p:nvPr/>
        </p:nvCxnSpPr>
        <p:spPr>
          <a:xfrm>
            <a:off x="288489" y="3954481"/>
            <a:ext cx="11609328" cy="0"/>
          </a:xfrm>
          <a:prstGeom prst="line">
            <a:avLst/>
          </a:prstGeom>
          <a:ln w="6350" cap="flat">
            <a:solidFill>
              <a:schemeClr val="tx1"/>
            </a:solidFill>
            <a:prstDash val="dashDot"/>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0222ED-2858-42B8-AAD3-BDD80BFD2774}"/>
              </a:ext>
            </a:extLst>
          </p:cNvPr>
          <p:cNvCxnSpPr/>
          <p:nvPr/>
        </p:nvCxnSpPr>
        <p:spPr>
          <a:xfrm>
            <a:off x="233464" y="5286429"/>
            <a:ext cx="11609328" cy="0"/>
          </a:xfrm>
          <a:prstGeom prst="line">
            <a:avLst/>
          </a:prstGeom>
          <a:ln w="6350" cap="flat">
            <a:solidFill>
              <a:schemeClr val="tx1"/>
            </a:solidFill>
            <a:prstDash val="dashDot"/>
            <a:miter lim="800000"/>
            <a:tailEnd type="non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1BAACA11-3354-425F-84AD-7C028A0DE3F2}"/>
              </a:ext>
            </a:extLst>
          </p:cNvPr>
          <p:cNvSpPr/>
          <p:nvPr/>
        </p:nvSpPr>
        <p:spPr>
          <a:xfrm>
            <a:off x="7035773" y="1724078"/>
            <a:ext cx="872158" cy="338513"/>
          </a:xfrm>
          <a:prstGeom prst="round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Target</a:t>
            </a:r>
            <a:endParaRPr lang="en-US" sz="1600" dirty="0">
              <a:solidFill>
                <a:schemeClr val="tx1"/>
              </a:solidFill>
            </a:endParaRPr>
          </a:p>
        </p:txBody>
      </p:sp>
      <p:sp>
        <p:nvSpPr>
          <p:cNvPr id="65" name="Rectangle: Rounded Corners 64">
            <a:extLst>
              <a:ext uri="{FF2B5EF4-FFF2-40B4-BE49-F238E27FC236}">
                <a16:creationId xmlns:a16="http://schemas.microsoft.com/office/drawing/2014/main" id="{C0ED3B65-174B-44D9-A797-261E85A77C08}"/>
              </a:ext>
            </a:extLst>
          </p:cNvPr>
          <p:cNvSpPr/>
          <p:nvPr/>
        </p:nvSpPr>
        <p:spPr>
          <a:xfrm>
            <a:off x="8676329" y="1724078"/>
            <a:ext cx="1130882" cy="338513"/>
          </a:xfrm>
          <a:prstGeom prst="round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Completed</a:t>
            </a:r>
          </a:p>
        </p:txBody>
      </p:sp>
      <p:sp>
        <p:nvSpPr>
          <p:cNvPr id="69" name="Rectangle 68">
            <a:extLst>
              <a:ext uri="{FF2B5EF4-FFF2-40B4-BE49-F238E27FC236}">
                <a16:creationId xmlns:a16="http://schemas.microsoft.com/office/drawing/2014/main" id="{8717EC03-FD89-441F-8377-D4F6029DDF77}"/>
              </a:ext>
            </a:extLst>
          </p:cNvPr>
          <p:cNvSpPr/>
          <p:nvPr/>
        </p:nvSpPr>
        <p:spPr>
          <a:xfrm>
            <a:off x="9069353" y="3176865"/>
            <a:ext cx="601436" cy="338554"/>
          </a:xfrm>
          <a:prstGeom prst="rect">
            <a:avLst/>
          </a:prstGeom>
        </p:spPr>
        <p:txBody>
          <a:bodyPr wrap="square">
            <a:spAutoFit/>
          </a:bodyPr>
          <a:lstStyle/>
          <a:p>
            <a:r>
              <a:rPr lang="en-US" sz="1600" dirty="0">
                <a:latin typeface="Calibri" panose="020F0502020204030204" pitchFamily="34" charset="0"/>
              </a:rPr>
              <a:t>01</a:t>
            </a:r>
            <a:endParaRPr lang="en-US" sz="1600" dirty="0"/>
          </a:p>
        </p:txBody>
      </p:sp>
      <p:sp>
        <p:nvSpPr>
          <p:cNvPr id="70" name="Rectangle 69">
            <a:extLst>
              <a:ext uri="{FF2B5EF4-FFF2-40B4-BE49-F238E27FC236}">
                <a16:creationId xmlns:a16="http://schemas.microsoft.com/office/drawing/2014/main" id="{52DDC966-53D8-4CBD-8AFC-226BB1F95A03}"/>
              </a:ext>
            </a:extLst>
          </p:cNvPr>
          <p:cNvSpPr/>
          <p:nvPr/>
        </p:nvSpPr>
        <p:spPr>
          <a:xfrm>
            <a:off x="7200962" y="4344260"/>
            <a:ext cx="601436"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10</a:t>
            </a:r>
            <a:endParaRPr lang="en-US" sz="1600" dirty="0"/>
          </a:p>
        </p:txBody>
      </p:sp>
      <p:sp>
        <p:nvSpPr>
          <p:cNvPr id="71" name="Rectangle 70">
            <a:extLst>
              <a:ext uri="{FF2B5EF4-FFF2-40B4-BE49-F238E27FC236}">
                <a16:creationId xmlns:a16="http://schemas.microsoft.com/office/drawing/2014/main" id="{22D2F741-D1AF-4B3F-BC94-FD1B39E7E4A4}"/>
              </a:ext>
            </a:extLst>
          </p:cNvPr>
          <p:cNvSpPr/>
          <p:nvPr/>
        </p:nvSpPr>
        <p:spPr>
          <a:xfrm>
            <a:off x="9130463" y="4318415"/>
            <a:ext cx="396711" cy="338554"/>
          </a:xfrm>
          <a:prstGeom prst="rect">
            <a:avLst/>
          </a:prstGeom>
        </p:spPr>
        <p:txBody>
          <a:bodyPr wrap="square">
            <a:spAutoFit/>
          </a:bodyPr>
          <a:lstStyle/>
          <a:p>
            <a:r>
              <a:rPr lang="en-US" sz="1600" dirty="0">
                <a:latin typeface="Calibri" panose="020F0502020204030204" pitchFamily="34" charset="0"/>
              </a:rPr>
              <a:t>01</a:t>
            </a:r>
            <a:endParaRPr lang="en-US" sz="1600" dirty="0"/>
          </a:p>
        </p:txBody>
      </p:sp>
      <p:sp>
        <p:nvSpPr>
          <p:cNvPr id="62" name="Rectangle 61">
            <a:extLst>
              <a:ext uri="{FF2B5EF4-FFF2-40B4-BE49-F238E27FC236}">
                <a16:creationId xmlns:a16="http://schemas.microsoft.com/office/drawing/2014/main" id="{2A7BE73C-55F5-4C57-B0B7-E514CC5BCE8E}"/>
              </a:ext>
            </a:extLst>
          </p:cNvPr>
          <p:cNvSpPr/>
          <p:nvPr/>
        </p:nvSpPr>
        <p:spPr>
          <a:xfrm>
            <a:off x="6961964" y="2382832"/>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81" name="Rectangle 80">
            <a:extLst>
              <a:ext uri="{FF2B5EF4-FFF2-40B4-BE49-F238E27FC236}">
                <a16:creationId xmlns:a16="http://schemas.microsoft.com/office/drawing/2014/main" id="{3794F0E8-79A4-4AEF-8260-E1E71659D6C6}"/>
              </a:ext>
            </a:extLst>
          </p:cNvPr>
          <p:cNvSpPr/>
          <p:nvPr/>
        </p:nvSpPr>
        <p:spPr>
          <a:xfrm>
            <a:off x="9057929" y="2283054"/>
            <a:ext cx="541780" cy="338554"/>
          </a:xfrm>
          <a:prstGeom prst="rect">
            <a:avLst/>
          </a:prstGeom>
        </p:spPr>
        <p:txBody>
          <a:bodyPr wrap="square">
            <a:spAutoFit/>
          </a:bodyPr>
          <a:lstStyle/>
          <a:p>
            <a:r>
              <a:rPr lang="en-US" sz="1600" dirty="0">
                <a:latin typeface="Calibri" panose="020F0502020204030204" pitchFamily="34" charset="0"/>
              </a:rPr>
              <a:t>01</a:t>
            </a:r>
            <a:endParaRPr lang="en-US" sz="1600" dirty="0"/>
          </a:p>
        </p:txBody>
      </p:sp>
    </p:spTree>
    <p:extLst>
      <p:ext uri="{BB962C8B-B14F-4D97-AF65-F5344CB8AC3E}">
        <p14:creationId xmlns:p14="http://schemas.microsoft.com/office/powerpoint/2010/main" val="2176084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80CD-9861-47DE-B078-708CB8235C57}"/>
              </a:ext>
            </a:extLst>
          </p:cNvPr>
          <p:cNvSpPr>
            <a:spLocks noGrp="1"/>
          </p:cNvSpPr>
          <p:nvPr>
            <p:ph type="title"/>
          </p:nvPr>
        </p:nvSpPr>
        <p:spPr>
          <a:xfrm>
            <a:off x="761744" y="1967266"/>
            <a:ext cx="11150600" cy="920336"/>
          </a:xfrm>
        </p:spPr>
        <p:txBody>
          <a:bodyPr/>
          <a:lstStyle/>
          <a:p>
            <a:r>
              <a:rPr lang="en-US" dirty="0"/>
              <a:t>            DSO STATUS PER DIRECTOR( till Jan 2024)</a:t>
            </a:r>
          </a:p>
        </p:txBody>
      </p:sp>
    </p:spTree>
    <p:extLst>
      <p:ext uri="{BB962C8B-B14F-4D97-AF65-F5344CB8AC3E}">
        <p14:creationId xmlns:p14="http://schemas.microsoft.com/office/powerpoint/2010/main" val="1216801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6D41-6C5C-42B7-85A2-0D9E8BCB90E7}"/>
              </a:ext>
            </a:extLst>
          </p:cNvPr>
          <p:cNvSpPr>
            <a:spLocks noGrp="1"/>
          </p:cNvSpPr>
          <p:nvPr>
            <p:ph type="title"/>
          </p:nvPr>
        </p:nvSpPr>
        <p:spPr>
          <a:xfrm>
            <a:off x="645146" y="248212"/>
            <a:ext cx="9441829" cy="540456"/>
          </a:xfrm>
        </p:spPr>
        <p:txBody>
          <a:bodyPr/>
          <a:lstStyle/>
          <a:p>
            <a:r>
              <a:rPr lang="en-US" dirty="0"/>
              <a:t>Engineering Products(Jennifer) </a:t>
            </a:r>
          </a:p>
        </p:txBody>
      </p:sp>
      <p:graphicFrame>
        <p:nvGraphicFramePr>
          <p:cNvPr id="6" name="Chart 5">
            <a:extLst>
              <a:ext uri="{FF2B5EF4-FFF2-40B4-BE49-F238E27FC236}">
                <a16:creationId xmlns:a16="http://schemas.microsoft.com/office/drawing/2014/main" id="{155E92A9-82D3-4968-AA52-74CA314673DB}"/>
              </a:ext>
            </a:extLst>
          </p:cNvPr>
          <p:cNvGraphicFramePr/>
          <p:nvPr>
            <p:extLst>
              <p:ext uri="{D42A27DB-BD31-4B8C-83A1-F6EECF244321}">
                <p14:modId xmlns:p14="http://schemas.microsoft.com/office/powerpoint/2010/main" val="1890350170"/>
              </p:ext>
            </p:extLst>
          </p:nvPr>
        </p:nvGraphicFramePr>
        <p:xfrm>
          <a:off x="89452" y="1167232"/>
          <a:ext cx="3376719" cy="391541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B451D95-5BB6-4196-B676-5A4DBC28E36A}"/>
              </a:ext>
            </a:extLst>
          </p:cNvPr>
          <p:cNvSpPr txBox="1"/>
          <p:nvPr/>
        </p:nvSpPr>
        <p:spPr>
          <a:xfrm>
            <a:off x="9798481" y="1698521"/>
            <a:ext cx="914400" cy="42859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600" b="1" dirty="0"/>
              <a:t>     </a:t>
            </a:r>
          </a:p>
        </p:txBody>
      </p:sp>
      <p:graphicFrame>
        <p:nvGraphicFramePr>
          <p:cNvPr id="7" name="Chart 6">
            <a:extLst>
              <a:ext uri="{FF2B5EF4-FFF2-40B4-BE49-F238E27FC236}">
                <a16:creationId xmlns:a16="http://schemas.microsoft.com/office/drawing/2014/main" id="{B56BC5B2-BD9D-472C-ADE3-D3F5A338CEC9}"/>
              </a:ext>
            </a:extLst>
          </p:cNvPr>
          <p:cNvGraphicFramePr/>
          <p:nvPr>
            <p:extLst>
              <p:ext uri="{D42A27DB-BD31-4B8C-83A1-F6EECF244321}">
                <p14:modId xmlns:p14="http://schemas.microsoft.com/office/powerpoint/2010/main" val="589143752"/>
              </p:ext>
            </p:extLst>
          </p:nvPr>
        </p:nvGraphicFramePr>
        <p:xfrm>
          <a:off x="369456" y="977741"/>
          <a:ext cx="6723072" cy="3915415"/>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C4FB20D-541E-4082-91D6-2F03B0FD2978}"/>
              </a:ext>
            </a:extLst>
          </p:cNvPr>
          <p:cNvSpPr txBox="1"/>
          <p:nvPr/>
        </p:nvSpPr>
        <p:spPr>
          <a:xfrm>
            <a:off x="1509204" y="3124940"/>
            <a:ext cx="914400" cy="304060"/>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600" b="1" dirty="0"/>
              <a:t>    18</a:t>
            </a:r>
          </a:p>
        </p:txBody>
      </p:sp>
      <p:sp>
        <p:nvSpPr>
          <p:cNvPr id="9" name="TextBox 8">
            <a:extLst>
              <a:ext uri="{FF2B5EF4-FFF2-40B4-BE49-F238E27FC236}">
                <a16:creationId xmlns:a16="http://schemas.microsoft.com/office/drawing/2014/main" id="{5E4FD26C-CDB8-4D2B-8F61-99650B1BEC62}"/>
              </a:ext>
            </a:extLst>
          </p:cNvPr>
          <p:cNvSpPr txBox="1"/>
          <p:nvPr/>
        </p:nvSpPr>
        <p:spPr>
          <a:xfrm>
            <a:off x="3703425" y="5404744"/>
            <a:ext cx="4989443" cy="540456"/>
          </a:xfrm>
          <a:prstGeom prst="rect">
            <a:avLst/>
          </a:prstGeom>
          <a:ln w="6350">
            <a:noFill/>
            <a:miter lim="800000"/>
          </a:ln>
        </p:spPr>
        <p:txBody>
          <a:bodyPr vert="horz" wrap="none" lIns="0" tIns="0" rIns="0" bIns="0" rtlCol="0">
            <a:noAutofit/>
          </a:bodyPr>
          <a:lstStyle/>
          <a:p>
            <a:pPr>
              <a:spcBef>
                <a:spcPts val="300"/>
              </a:spcBef>
              <a:spcAft>
                <a:spcPts val="300"/>
              </a:spcAft>
            </a:pPr>
            <a:r>
              <a:rPr lang="en-US" dirty="0">
                <a:solidFill>
                  <a:schemeClr val="accent2">
                    <a:lumMod val="50000"/>
                  </a:schemeClr>
                </a:solidFill>
              </a:rPr>
              <a:t>** Reassessment target for 2024  – </a:t>
            </a:r>
            <a:r>
              <a:rPr lang="en-US" b="1" dirty="0">
                <a:solidFill>
                  <a:schemeClr val="accent2">
                    <a:lumMod val="50000"/>
                  </a:schemeClr>
                </a:solidFill>
              </a:rPr>
              <a:t>6</a:t>
            </a:r>
          </a:p>
          <a:p>
            <a:pPr>
              <a:spcBef>
                <a:spcPts val="300"/>
              </a:spcBef>
              <a:spcAft>
                <a:spcPts val="300"/>
              </a:spcAft>
            </a:pPr>
            <a:endParaRPr lang="en-US" sz="1600" dirty="0">
              <a:solidFill>
                <a:schemeClr val="accent2">
                  <a:lumMod val="50000"/>
                </a:schemeClr>
              </a:solidFill>
            </a:endParaRPr>
          </a:p>
          <a:p>
            <a:pPr>
              <a:spcBef>
                <a:spcPts val="300"/>
              </a:spcBef>
              <a:spcAft>
                <a:spcPts val="300"/>
              </a:spcAft>
            </a:pPr>
            <a:endParaRPr lang="en-US" sz="1600" dirty="0">
              <a:solidFill>
                <a:schemeClr val="accent2">
                  <a:lumMod val="50000"/>
                </a:schemeClr>
              </a:solidFill>
            </a:endParaRPr>
          </a:p>
          <a:p>
            <a:pPr>
              <a:spcBef>
                <a:spcPts val="300"/>
              </a:spcBef>
              <a:spcAft>
                <a:spcPts val="300"/>
              </a:spcAft>
            </a:pPr>
            <a:endParaRPr lang="en-US" sz="1600" dirty="0">
              <a:solidFill>
                <a:schemeClr val="accent2">
                  <a:lumMod val="50000"/>
                </a:schemeClr>
              </a:solidFill>
            </a:endParaRPr>
          </a:p>
          <a:p>
            <a:pPr>
              <a:spcBef>
                <a:spcPts val="300"/>
              </a:spcBef>
              <a:spcAft>
                <a:spcPts val="300"/>
              </a:spcAft>
            </a:pPr>
            <a:endParaRPr lang="en-US" sz="1600" dirty="0">
              <a:solidFill>
                <a:schemeClr val="accent2">
                  <a:lumMod val="50000"/>
                </a:schemeClr>
              </a:solidFill>
            </a:endParaRPr>
          </a:p>
        </p:txBody>
      </p:sp>
      <p:graphicFrame>
        <p:nvGraphicFramePr>
          <p:cNvPr id="10" name="Chart 9">
            <a:extLst>
              <a:ext uri="{FF2B5EF4-FFF2-40B4-BE49-F238E27FC236}">
                <a16:creationId xmlns:a16="http://schemas.microsoft.com/office/drawing/2014/main" id="{5E83936D-2FDE-4410-BCDA-5C4253EE08B4}"/>
              </a:ext>
            </a:extLst>
          </p:cNvPr>
          <p:cNvGraphicFramePr/>
          <p:nvPr>
            <p:extLst>
              <p:ext uri="{D42A27DB-BD31-4B8C-83A1-F6EECF244321}">
                <p14:modId xmlns:p14="http://schemas.microsoft.com/office/powerpoint/2010/main" val="1818588762"/>
              </p:ext>
            </p:extLst>
          </p:nvPr>
        </p:nvGraphicFramePr>
        <p:xfrm>
          <a:off x="7092527" y="1097777"/>
          <a:ext cx="5010021" cy="3915415"/>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5B45D4F3-0973-4962-AB69-5A91D7E58DB1}"/>
              </a:ext>
            </a:extLst>
          </p:cNvPr>
          <p:cNvSpPr/>
          <p:nvPr/>
        </p:nvSpPr>
        <p:spPr>
          <a:xfrm>
            <a:off x="10537235" y="118788"/>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2" name="Rectangle 11">
            <a:extLst>
              <a:ext uri="{FF2B5EF4-FFF2-40B4-BE49-F238E27FC236}">
                <a16:creationId xmlns:a16="http://schemas.microsoft.com/office/drawing/2014/main" id="{3F57748D-E2B9-4EF4-ABB7-D0622132E918}"/>
              </a:ext>
            </a:extLst>
          </p:cNvPr>
          <p:cNvSpPr/>
          <p:nvPr/>
        </p:nvSpPr>
        <p:spPr>
          <a:xfrm>
            <a:off x="10537235" y="370872"/>
            <a:ext cx="161706" cy="175716"/>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3" name="Rectangle 12">
            <a:extLst>
              <a:ext uri="{FF2B5EF4-FFF2-40B4-BE49-F238E27FC236}">
                <a16:creationId xmlns:a16="http://schemas.microsoft.com/office/drawing/2014/main" id="{7540FD5F-4829-42A3-B7B3-67E4C0F41ABB}"/>
              </a:ext>
            </a:extLst>
          </p:cNvPr>
          <p:cNvSpPr/>
          <p:nvPr/>
        </p:nvSpPr>
        <p:spPr>
          <a:xfrm>
            <a:off x="10537235" y="651505"/>
            <a:ext cx="161706" cy="1757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4" name="TextBox 13">
            <a:extLst>
              <a:ext uri="{FF2B5EF4-FFF2-40B4-BE49-F238E27FC236}">
                <a16:creationId xmlns:a16="http://schemas.microsoft.com/office/drawing/2014/main" id="{B220D6A1-E588-4009-9AB3-7DC165587B97}"/>
              </a:ext>
            </a:extLst>
          </p:cNvPr>
          <p:cNvSpPr txBox="1"/>
          <p:nvPr/>
        </p:nvSpPr>
        <p:spPr>
          <a:xfrm>
            <a:off x="10813091" y="110432"/>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On Track</a:t>
            </a:r>
          </a:p>
        </p:txBody>
      </p:sp>
      <p:sp>
        <p:nvSpPr>
          <p:cNvPr id="15" name="TextBox 14">
            <a:extLst>
              <a:ext uri="{FF2B5EF4-FFF2-40B4-BE49-F238E27FC236}">
                <a16:creationId xmlns:a16="http://schemas.microsoft.com/office/drawing/2014/main" id="{8EBD6F4F-EB62-407A-A8CB-3652370E9D30}"/>
              </a:ext>
            </a:extLst>
          </p:cNvPr>
          <p:cNvSpPr txBox="1"/>
          <p:nvPr/>
        </p:nvSpPr>
        <p:spPr>
          <a:xfrm>
            <a:off x="10820054" y="397519"/>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Watch Item</a:t>
            </a:r>
          </a:p>
        </p:txBody>
      </p:sp>
      <p:sp>
        <p:nvSpPr>
          <p:cNvPr id="16" name="TextBox 15">
            <a:extLst>
              <a:ext uri="{FF2B5EF4-FFF2-40B4-BE49-F238E27FC236}">
                <a16:creationId xmlns:a16="http://schemas.microsoft.com/office/drawing/2014/main" id="{134860C2-221C-4386-AD96-48EE648522FA}"/>
              </a:ext>
            </a:extLst>
          </p:cNvPr>
          <p:cNvSpPr txBox="1"/>
          <p:nvPr/>
        </p:nvSpPr>
        <p:spPr>
          <a:xfrm>
            <a:off x="10834720" y="678447"/>
            <a:ext cx="393336"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Off Track</a:t>
            </a:r>
          </a:p>
        </p:txBody>
      </p:sp>
      <p:sp>
        <p:nvSpPr>
          <p:cNvPr id="21" name="Rectangle 20">
            <a:extLst>
              <a:ext uri="{FF2B5EF4-FFF2-40B4-BE49-F238E27FC236}">
                <a16:creationId xmlns:a16="http://schemas.microsoft.com/office/drawing/2014/main" id="{7B34942F-D70D-4860-A079-8A7F06090DE2}"/>
              </a:ext>
            </a:extLst>
          </p:cNvPr>
          <p:cNvSpPr/>
          <p:nvPr/>
        </p:nvSpPr>
        <p:spPr>
          <a:xfrm>
            <a:off x="729981" y="1508797"/>
            <a:ext cx="249074" cy="219645"/>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2" name="Rectangle 21">
            <a:extLst>
              <a:ext uri="{FF2B5EF4-FFF2-40B4-BE49-F238E27FC236}">
                <a16:creationId xmlns:a16="http://schemas.microsoft.com/office/drawing/2014/main" id="{8A5E5CF2-9850-4BF0-B353-126705264019}"/>
              </a:ext>
            </a:extLst>
          </p:cNvPr>
          <p:cNvSpPr/>
          <p:nvPr/>
        </p:nvSpPr>
        <p:spPr>
          <a:xfrm>
            <a:off x="4264962" y="1508797"/>
            <a:ext cx="214674" cy="215064"/>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1776672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6D41-6C5C-42B7-85A2-0D9E8BCB90E7}"/>
              </a:ext>
            </a:extLst>
          </p:cNvPr>
          <p:cNvSpPr>
            <a:spLocks noGrp="1"/>
          </p:cNvSpPr>
          <p:nvPr>
            <p:ph type="title"/>
          </p:nvPr>
        </p:nvSpPr>
        <p:spPr>
          <a:xfrm>
            <a:off x="645146" y="248212"/>
            <a:ext cx="11242054" cy="540456"/>
          </a:xfrm>
        </p:spPr>
        <p:txBody>
          <a:bodyPr/>
          <a:lstStyle/>
          <a:p>
            <a:r>
              <a:rPr lang="en-US" dirty="0"/>
              <a:t>Engineering Products (Tatum) </a:t>
            </a:r>
          </a:p>
        </p:txBody>
      </p:sp>
      <p:sp>
        <p:nvSpPr>
          <p:cNvPr id="4" name="TextBox 3">
            <a:extLst>
              <a:ext uri="{FF2B5EF4-FFF2-40B4-BE49-F238E27FC236}">
                <a16:creationId xmlns:a16="http://schemas.microsoft.com/office/drawing/2014/main" id="{AB451D95-5BB6-4196-B676-5A4DBC28E36A}"/>
              </a:ext>
            </a:extLst>
          </p:cNvPr>
          <p:cNvSpPr txBox="1"/>
          <p:nvPr/>
        </p:nvSpPr>
        <p:spPr>
          <a:xfrm>
            <a:off x="9798481" y="1698521"/>
            <a:ext cx="914400" cy="42859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600" b="1" dirty="0"/>
              <a:t>     </a:t>
            </a:r>
          </a:p>
        </p:txBody>
      </p:sp>
      <p:sp>
        <p:nvSpPr>
          <p:cNvPr id="8" name="TextBox 7">
            <a:extLst>
              <a:ext uri="{FF2B5EF4-FFF2-40B4-BE49-F238E27FC236}">
                <a16:creationId xmlns:a16="http://schemas.microsoft.com/office/drawing/2014/main" id="{5C4FB20D-541E-4082-91D6-2F03B0FD2978}"/>
              </a:ext>
            </a:extLst>
          </p:cNvPr>
          <p:cNvSpPr txBox="1"/>
          <p:nvPr/>
        </p:nvSpPr>
        <p:spPr>
          <a:xfrm>
            <a:off x="1598657" y="2832653"/>
            <a:ext cx="458743" cy="70567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600" b="1" dirty="0"/>
              <a:t> </a:t>
            </a:r>
          </a:p>
        </p:txBody>
      </p:sp>
      <p:sp>
        <p:nvSpPr>
          <p:cNvPr id="9" name="TextBox 8">
            <a:extLst>
              <a:ext uri="{FF2B5EF4-FFF2-40B4-BE49-F238E27FC236}">
                <a16:creationId xmlns:a16="http://schemas.microsoft.com/office/drawing/2014/main" id="{5E4FD26C-CDB8-4D2B-8F61-99650B1BEC62}"/>
              </a:ext>
            </a:extLst>
          </p:cNvPr>
          <p:cNvSpPr txBox="1"/>
          <p:nvPr/>
        </p:nvSpPr>
        <p:spPr>
          <a:xfrm>
            <a:off x="3519998" y="5353167"/>
            <a:ext cx="4086652" cy="861552"/>
          </a:xfrm>
          <a:prstGeom prst="rect">
            <a:avLst/>
          </a:prstGeom>
          <a:ln w="6350">
            <a:noFill/>
            <a:miter lim="800000"/>
          </a:ln>
        </p:spPr>
        <p:txBody>
          <a:bodyPr vert="horz" wrap="none" lIns="0" tIns="0" rIns="0" bIns="0" rtlCol="0">
            <a:noAutofit/>
          </a:bodyPr>
          <a:lstStyle/>
          <a:p>
            <a:pPr>
              <a:spcBef>
                <a:spcPts val="300"/>
              </a:spcBef>
              <a:spcAft>
                <a:spcPts val="300"/>
              </a:spcAft>
            </a:pPr>
            <a:r>
              <a:rPr lang="en-US" dirty="0">
                <a:solidFill>
                  <a:schemeClr val="accent2">
                    <a:lumMod val="50000"/>
                  </a:schemeClr>
                </a:solidFill>
              </a:rPr>
              <a:t>**Reassessment target for 2024  – </a:t>
            </a:r>
            <a:r>
              <a:rPr lang="en-US" b="1" dirty="0">
                <a:solidFill>
                  <a:schemeClr val="accent2">
                    <a:lumMod val="50000"/>
                  </a:schemeClr>
                </a:solidFill>
              </a:rPr>
              <a:t>22</a:t>
            </a:r>
          </a:p>
          <a:p>
            <a:pPr>
              <a:spcBef>
                <a:spcPts val="300"/>
              </a:spcBef>
              <a:spcAft>
                <a:spcPts val="300"/>
              </a:spcAft>
            </a:pPr>
            <a:endParaRPr lang="en-US" sz="1600" dirty="0">
              <a:solidFill>
                <a:schemeClr val="accent2">
                  <a:lumMod val="50000"/>
                </a:schemeClr>
              </a:solidFill>
            </a:endParaRPr>
          </a:p>
        </p:txBody>
      </p:sp>
      <p:graphicFrame>
        <p:nvGraphicFramePr>
          <p:cNvPr id="10" name="Chart 9">
            <a:extLst>
              <a:ext uri="{FF2B5EF4-FFF2-40B4-BE49-F238E27FC236}">
                <a16:creationId xmlns:a16="http://schemas.microsoft.com/office/drawing/2014/main" id="{5E83936D-2FDE-4410-BCDA-5C4253EE08B4}"/>
              </a:ext>
            </a:extLst>
          </p:cNvPr>
          <p:cNvGraphicFramePr/>
          <p:nvPr>
            <p:extLst>
              <p:ext uri="{D42A27DB-BD31-4B8C-83A1-F6EECF244321}">
                <p14:modId xmlns:p14="http://schemas.microsoft.com/office/powerpoint/2010/main" val="2814859903"/>
              </p:ext>
            </p:extLst>
          </p:nvPr>
        </p:nvGraphicFramePr>
        <p:xfrm>
          <a:off x="7181977" y="1151406"/>
          <a:ext cx="5010021" cy="3915415"/>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extLst>
              <a:ext uri="{FF2B5EF4-FFF2-40B4-BE49-F238E27FC236}">
                <a16:creationId xmlns:a16="http://schemas.microsoft.com/office/drawing/2014/main" id="{27D09D70-EBA6-4FD7-B9A2-748386129839}"/>
              </a:ext>
            </a:extLst>
          </p:cNvPr>
          <p:cNvSpPr/>
          <p:nvPr/>
        </p:nvSpPr>
        <p:spPr>
          <a:xfrm>
            <a:off x="10537235" y="118788"/>
            <a:ext cx="161706" cy="175716"/>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2" name="Rectangle 11">
            <a:extLst>
              <a:ext uri="{FF2B5EF4-FFF2-40B4-BE49-F238E27FC236}">
                <a16:creationId xmlns:a16="http://schemas.microsoft.com/office/drawing/2014/main" id="{71F6E5D5-5907-49F2-B762-9CFDB39FA1F2}"/>
              </a:ext>
            </a:extLst>
          </p:cNvPr>
          <p:cNvSpPr/>
          <p:nvPr/>
        </p:nvSpPr>
        <p:spPr>
          <a:xfrm>
            <a:off x="10537235" y="370872"/>
            <a:ext cx="161706" cy="175716"/>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3" name="Rectangle 12">
            <a:extLst>
              <a:ext uri="{FF2B5EF4-FFF2-40B4-BE49-F238E27FC236}">
                <a16:creationId xmlns:a16="http://schemas.microsoft.com/office/drawing/2014/main" id="{EAE0CFB2-11DF-4656-8572-04ED8D1B8593}"/>
              </a:ext>
            </a:extLst>
          </p:cNvPr>
          <p:cNvSpPr/>
          <p:nvPr/>
        </p:nvSpPr>
        <p:spPr>
          <a:xfrm>
            <a:off x="10537235" y="651505"/>
            <a:ext cx="161706" cy="1757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4" name="TextBox 13">
            <a:extLst>
              <a:ext uri="{FF2B5EF4-FFF2-40B4-BE49-F238E27FC236}">
                <a16:creationId xmlns:a16="http://schemas.microsoft.com/office/drawing/2014/main" id="{CE7C9C64-C314-4BCE-A8A1-C7D1CBB95773}"/>
              </a:ext>
            </a:extLst>
          </p:cNvPr>
          <p:cNvSpPr txBox="1"/>
          <p:nvPr/>
        </p:nvSpPr>
        <p:spPr>
          <a:xfrm>
            <a:off x="10813091" y="110432"/>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On Track</a:t>
            </a:r>
          </a:p>
        </p:txBody>
      </p:sp>
      <p:sp>
        <p:nvSpPr>
          <p:cNvPr id="15" name="TextBox 14">
            <a:extLst>
              <a:ext uri="{FF2B5EF4-FFF2-40B4-BE49-F238E27FC236}">
                <a16:creationId xmlns:a16="http://schemas.microsoft.com/office/drawing/2014/main" id="{31BEF6C4-2FB6-49ED-8917-80010D794077}"/>
              </a:ext>
            </a:extLst>
          </p:cNvPr>
          <p:cNvSpPr txBox="1"/>
          <p:nvPr/>
        </p:nvSpPr>
        <p:spPr>
          <a:xfrm>
            <a:off x="10820054" y="397519"/>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Watch Item</a:t>
            </a:r>
          </a:p>
        </p:txBody>
      </p:sp>
      <p:sp>
        <p:nvSpPr>
          <p:cNvPr id="16" name="TextBox 15">
            <a:extLst>
              <a:ext uri="{FF2B5EF4-FFF2-40B4-BE49-F238E27FC236}">
                <a16:creationId xmlns:a16="http://schemas.microsoft.com/office/drawing/2014/main" id="{DA7EC9B0-1CE2-4535-8EE4-A5CE59964D63}"/>
              </a:ext>
            </a:extLst>
          </p:cNvPr>
          <p:cNvSpPr txBox="1"/>
          <p:nvPr/>
        </p:nvSpPr>
        <p:spPr>
          <a:xfrm>
            <a:off x="10834720" y="678447"/>
            <a:ext cx="393336"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Off Track</a:t>
            </a:r>
          </a:p>
        </p:txBody>
      </p:sp>
      <p:sp>
        <p:nvSpPr>
          <p:cNvPr id="17" name="Rectangle 16">
            <a:extLst>
              <a:ext uri="{FF2B5EF4-FFF2-40B4-BE49-F238E27FC236}">
                <a16:creationId xmlns:a16="http://schemas.microsoft.com/office/drawing/2014/main" id="{806EF043-E806-4571-96F5-679ACB884D7D}"/>
              </a:ext>
            </a:extLst>
          </p:cNvPr>
          <p:cNvSpPr/>
          <p:nvPr/>
        </p:nvSpPr>
        <p:spPr>
          <a:xfrm>
            <a:off x="517850" y="1289848"/>
            <a:ext cx="254591" cy="257881"/>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8" name="Rectangle 17">
            <a:extLst>
              <a:ext uri="{FF2B5EF4-FFF2-40B4-BE49-F238E27FC236}">
                <a16:creationId xmlns:a16="http://schemas.microsoft.com/office/drawing/2014/main" id="{111C78B2-7AB6-4D0D-854A-7FC71ABB4C69}"/>
              </a:ext>
            </a:extLst>
          </p:cNvPr>
          <p:cNvSpPr/>
          <p:nvPr/>
        </p:nvSpPr>
        <p:spPr>
          <a:xfrm>
            <a:off x="3778554" y="1248228"/>
            <a:ext cx="259272" cy="257445"/>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aphicFrame>
        <p:nvGraphicFramePr>
          <p:cNvPr id="6" name="Chart 5">
            <a:extLst>
              <a:ext uri="{FF2B5EF4-FFF2-40B4-BE49-F238E27FC236}">
                <a16:creationId xmlns:a16="http://schemas.microsoft.com/office/drawing/2014/main" id="{155E92A9-82D3-4968-AA52-74CA314673DB}"/>
              </a:ext>
            </a:extLst>
          </p:cNvPr>
          <p:cNvGraphicFramePr/>
          <p:nvPr>
            <p:extLst>
              <p:ext uri="{D42A27DB-BD31-4B8C-83A1-F6EECF244321}">
                <p14:modId xmlns:p14="http://schemas.microsoft.com/office/powerpoint/2010/main" val="2722402068"/>
              </p:ext>
            </p:extLst>
          </p:nvPr>
        </p:nvGraphicFramePr>
        <p:xfrm>
          <a:off x="0" y="948582"/>
          <a:ext cx="3661979" cy="39129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085D0CFF-23DD-4804-AEC7-F77B72A6B926}"/>
              </a:ext>
            </a:extLst>
          </p:cNvPr>
          <p:cNvGraphicFramePr/>
          <p:nvPr>
            <p:extLst>
              <p:ext uri="{D42A27DB-BD31-4B8C-83A1-F6EECF244321}">
                <p14:modId xmlns:p14="http://schemas.microsoft.com/office/powerpoint/2010/main" val="707310017"/>
              </p:ext>
            </p:extLst>
          </p:nvPr>
        </p:nvGraphicFramePr>
        <p:xfrm>
          <a:off x="434109" y="1161345"/>
          <a:ext cx="6747867" cy="3603539"/>
        </p:xfrm>
        <a:graphic>
          <a:graphicData uri="http://schemas.openxmlformats.org/drawingml/2006/chart">
            <c:chart xmlns:c="http://schemas.openxmlformats.org/drawingml/2006/chart" xmlns:r="http://schemas.openxmlformats.org/officeDocument/2006/relationships" r:id="rId4"/>
          </a:graphicData>
        </a:graphic>
      </p:graphicFrame>
      <p:sp>
        <p:nvSpPr>
          <p:cNvPr id="19" name="Rectangle 18">
            <a:extLst>
              <a:ext uri="{FF2B5EF4-FFF2-40B4-BE49-F238E27FC236}">
                <a16:creationId xmlns:a16="http://schemas.microsoft.com/office/drawing/2014/main" id="{39CC2AD8-E4D2-4A12-BC78-3003C6FB060B}"/>
              </a:ext>
            </a:extLst>
          </p:cNvPr>
          <p:cNvSpPr/>
          <p:nvPr/>
        </p:nvSpPr>
        <p:spPr>
          <a:xfrm>
            <a:off x="517849" y="1289848"/>
            <a:ext cx="254591" cy="257881"/>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4223766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6D41-6C5C-42B7-85A2-0D9E8BCB90E7}"/>
              </a:ext>
            </a:extLst>
          </p:cNvPr>
          <p:cNvSpPr>
            <a:spLocks noGrp="1"/>
          </p:cNvSpPr>
          <p:nvPr>
            <p:ph type="title"/>
          </p:nvPr>
        </p:nvSpPr>
        <p:spPr>
          <a:xfrm>
            <a:off x="645146" y="248212"/>
            <a:ext cx="11242054" cy="540456"/>
          </a:xfrm>
        </p:spPr>
        <p:txBody>
          <a:bodyPr/>
          <a:lstStyle/>
          <a:p>
            <a:r>
              <a:rPr lang="en-US" dirty="0"/>
              <a:t>Engineering Products (Buba) </a:t>
            </a:r>
          </a:p>
        </p:txBody>
      </p:sp>
      <p:graphicFrame>
        <p:nvGraphicFramePr>
          <p:cNvPr id="6" name="Chart 5">
            <a:extLst>
              <a:ext uri="{FF2B5EF4-FFF2-40B4-BE49-F238E27FC236}">
                <a16:creationId xmlns:a16="http://schemas.microsoft.com/office/drawing/2014/main" id="{155E92A9-82D3-4968-AA52-74CA314673DB}"/>
              </a:ext>
            </a:extLst>
          </p:cNvPr>
          <p:cNvGraphicFramePr/>
          <p:nvPr>
            <p:extLst>
              <p:ext uri="{D42A27DB-BD31-4B8C-83A1-F6EECF244321}">
                <p14:modId xmlns:p14="http://schemas.microsoft.com/office/powerpoint/2010/main" val="4105681858"/>
              </p:ext>
            </p:extLst>
          </p:nvPr>
        </p:nvGraphicFramePr>
        <p:xfrm>
          <a:off x="-29407" y="1186241"/>
          <a:ext cx="3808519" cy="3693004"/>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B451D95-5BB6-4196-B676-5A4DBC28E36A}"/>
              </a:ext>
            </a:extLst>
          </p:cNvPr>
          <p:cNvSpPr txBox="1"/>
          <p:nvPr/>
        </p:nvSpPr>
        <p:spPr>
          <a:xfrm>
            <a:off x="9798481" y="1698521"/>
            <a:ext cx="914400" cy="42859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600" b="1" dirty="0"/>
              <a:t>     </a:t>
            </a:r>
          </a:p>
        </p:txBody>
      </p:sp>
      <p:graphicFrame>
        <p:nvGraphicFramePr>
          <p:cNvPr id="7" name="Chart 6">
            <a:extLst>
              <a:ext uri="{FF2B5EF4-FFF2-40B4-BE49-F238E27FC236}">
                <a16:creationId xmlns:a16="http://schemas.microsoft.com/office/drawing/2014/main" id="{B56BC5B2-BD9D-472C-ADE3-D3F5A338CEC9}"/>
              </a:ext>
            </a:extLst>
          </p:cNvPr>
          <p:cNvGraphicFramePr/>
          <p:nvPr>
            <p:extLst>
              <p:ext uri="{D42A27DB-BD31-4B8C-83A1-F6EECF244321}">
                <p14:modId xmlns:p14="http://schemas.microsoft.com/office/powerpoint/2010/main" val="497164956"/>
              </p:ext>
            </p:extLst>
          </p:nvPr>
        </p:nvGraphicFramePr>
        <p:xfrm>
          <a:off x="378691" y="1187952"/>
          <a:ext cx="6476473" cy="369300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C4FB20D-541E-4082-91D6-2F03B0FD2978}"/>
              </a:ext>
            </a:extLst>
          </p:cNvPr>
          <p:cNvSpPr txBox="1"/>
          <p:nvPr/>
        </p:nvSpPr>
        <p:spPr>
          <a:xfrm>
            <a:off x="1837678" y="2938509"/>
            <a:ext cx="471413" cy="33116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600" b="1" dirty="0"/>
              <a:t>  8</a:t>
            </a:r>
          </a:p>
        </p:txBody>
      </p:sp>
      <p:sp>
        <p:nvSpPr>
          <p:cNvPr id="9" name="TextBox 8">
            <a:extLst>
              <a:ext uri="{FF2B5EF4-FFF2-40B4-BE49-F238E27FC236}">
                <a16:creationId xmlns:a16="http://schemas.microsoft.com/office/drawing/2014/main" id="{5E4FD26C-CDB8-4D2B-8F61-99650B1BEC62}"/>
              </a:ext>
            </a:extLst>
          </p:cNvPr>
          <p:cNvSpPr txBox="1"/>
          <p:nvPr/>
        </p:nvSpPr>
        <p:spPr>
          <a:xfrm>
            <a:off x="3574777" y="5280239"/>
            <a:ext cx="4000927" cy="542876"/>
          </a:xfrm>
          <a:prstGeom prst="rect">
            <a:avLst/>
          </a:prstGeom>
          <a:ln w="6350">
            <a:noFill/>
            <a:miter lim="800000"/>
          </a:ln>
        </p:spPr>
        <p:txBody>
          <a:bodyPr vert="horz" wrap="none" lIns="0" tIns="0" rIns="0" bIns="0" rtlCol="0">
            <a:noAutofit/>
          </a:bodyPr>
          <a:lstStyle/>
          <a:p>
            <a:pPr>
              <a:spcBef>
                <a:spcPts val="300"/>
              </a:spcBef>
              <a:spcAft>
                <a:spcPts val="300"/>
              </a:spcAft>
            </a:pPr>
            <a:r>
              <a:rPr lang="en-US" dirty="0">
                <a:solidFill>
                  <a:schemeClr val="accent2">
                    <a:lumMod val="50000"/>
                  </a:schemeClr>
                </a:solidFill>
              </a:rPr>
              <a:t>**Reassessment  target for 2024  – </a:t>
            </a:r>
            <a:r>
              <a:rPr lang="en-US" b="1" dirty="0">
                <a:solidFill>
                  <a:schemeClr val="accent2">
                    <a:lumMod val="50000"/>
                  </a:schemeClr>
                </a:solidFill>
              </a:rPr>
              <a:t>10</a:t>
            </a:r>
          </a:p>
          <a:p>
            <a:pPr algn="l">
              <a:spcBef>
                <a:spcPts val="300"/>
              </a:spcBef>
              <a:spcAft>
                <a:spcPts val="300"/>
              </a:spcAft>
              <a:buNone/>
            </a:pPr>
            <a:endParaRPr lang="en-US" sz="1600" b="1" dirty="0">
              <a:solidFill>
                <a:schemeClr val="accent2">
                  <a:lumMod val="50000"/>
                </a:schemeClr>
              </a:solidFill>
            </a:endParaRPr>
          </a:p>
        </p:txBody>
      </p:sp>
      <p:graphicFrame>
        <p:nvGraphicFramePr>
          <p:cNvPr id="10" name="Chart 9">
            <a:extLst>
              <a:ext uri="{FF2B5EF4-FFF2-40B4-BE49-F238E27FC236}">
                <a16:creationId xmlns:a16="http://schemas.microsoft.com/office/drawing/2014/main" id="{5E83936D-2FDE-4410-BCDA-5C4253EE08B4}"/>
              </a:ext>
            </a:extLst>
          </p:cNvPr>
          <p:cNvGraphicFramePr/>
          <p:nvPr>
            <p:extLst>
              <p:ext uri="{D42A27DB-BD31-4B8C-83A1-F6EECF244321}">
                <p14:modId xmlns:p14="http://schemas.microsoft.com/office/powerpoint/2010/main" val="2181676701"/>
              </p:ext>
            </p:extLst>
          </p:nvPr>
        </p:nvGraphicFramePr>
        <p:xfrm>
          <a:off x="6858000" y="1148182"/>
          <a:ext cx="5334000" cy="3732773"/>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315181A6-7432-4091-82B4-233DEFA20C9C}"/>
              </a:ext>
            </a:extLst>
          </p:cNvPr>
          <p:cNvSpPr/>
          <p:nvPr/>
        </p:nvSpPr>
        <p:spPr>
          <a:xfrm>
            <a:off x="10537235" y="118788"/>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2" name="Rectangle 11">
            <a:extLst>
              <a:ext uri="{FF2B5EF4-FFF2-40B4-BE49-F238E27FC236}">
                <a16:creationId xmlns:a16="http://schemas.microsoft.com/office/drawing/2014/main" id="{92FA0B22-CAA7-413D-9EAE-43E918C97842}"/>
              </a:ext>
            </a:extLst>
          </p:cNvPr>
          <p:cNvSpPr/>
          <p:nvPr/>
        </p:nvSpPr>
        <p:spPr>
          <a:xfrm>
            <a:off x="10537235" y="370872"/>
            <a:ext cx="161706" cy="175716"/>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3" name="Rectangle 12">
            <a:extLst>
              <a:ext uri="{FF2B5EF4-FFF2-40B4-BE49-F238E27FC236}">
                <a16:creationId xmlns:a16="http://schemas.microsoft.com/office/drawing/2014/main" id="{01FEE756-35D9-49BE-B721-288646D8B98B}"/>
              </a:ext>
            </a:extLst>
          </p:cNvPr>
          <p:cNvSpPr/>
          <p:nvPr/>
        </p:nvSpPr>
        <p:spPr>
          <a:xfrm>
            <a:off x="10537235" y="651505"/>
            <a:ext cx="161706" cy="1757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4" name="TextBox 13">
            <a:extLst>
              <a:ext uri="{FF2B5EF4-FFF2-40B4-BE49-F238E27FC236}">
                <a16:creationId xmlns:a16="http://schemas.microsoft.com/office/drawing/2014/main" id="{F9FF08EF-DA84-4835-A77A-0AB5899D4399}"/>
              </a:ext>
            </a:extLst>
          </p:cNvPr>
          <p:cNvSpPr txBox="1"/>
          <p:nvPr/>
        </p:nvSpPr>
        <p:spPr>
          <a:xfrm>
            <a:off x="10813091" y="110432"/>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On Track</a:t>
            </a:r>
          </a:p>
        </p:txBody>
      </p:sp>
      <p:sp>
        <p:nvSpPr>
          <p:cNvPr id="15" name="TextBox 14">
            <a:extLst>
              <a:ext uri="{FF2B5EF4-FFF2-40B4-BE49-F238E27FC236}">
                <a16:creationId xmlns:a16="http://schemas.microsoft.com/office/drawing/2014/main" id="{070B1D68-A302-4E7E-864A-28BCF6DF37EB}"/>
              </a:ext>
            </a:extLst>
          </p:cNvPr>
          <p:cNvSpPr txBox="1"/>
          <p:nvPr/>
        </p:nvSpPr>
        <p:spPr>
          <a:xfrm>
            <a:off x="10820054" y="397519"/>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Watch Item</a:t>
            </a:r>
          </a:p>
        </p:txBody>
      </p:sp>
      <p:sp>
        <p:nvSpPr>
          <p:cNvPr id="16" name="TextBox 15">
            <a:extLst>
              <a:ext uri="{FF2B5EF4-FFF2-40B4-BE49-F238E27FC236}">
                <a16:creationId xmlns:a16="http://schemas.microsoft.com/office/drawing/2014/main" id="{E48A44D6-E5F8-48DE-BF0B-15158D09E8D8}"/>
              </a:ext>
            </a:extLst>
          </p:cNvPr>
          <p:cNvSpPr txBox="1"/>
          <p:nvPr/>
        </p:nvSpPr>
        <p:spPr>
          <a:xfrm>
            <a:off x="10834720" y="678447"/>
            <a:ext cx="393336"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Off Track</a:t>
            </a:r>
          </a:p>
        </p:txBody>
      </p:sp>
      <p:sp>
        <p:nvSpPr>
          <p:cNvPr id="17" name="Rectangle 16">
            <a:extLst>
              <a:ext uri="{FF2B5EF4-FFF2-40B4-BE49-F238E27FC236}">
                <a16:creationId xmlns:a16="http://schemas.microsoft.com/office/drawing/2014/main" id="{BD8B5F7C-85F6-49DB-A3C7-1253E3D9AE1D}"/>
              </a:ext>
            </a:extLst>
          </p:cNvPr>
          <p:cNvSpPr/>
          <p:nvPr/>
        </p:nvSpPr>
        <p:spPr>
          <a:xfrm>
            <a:off x="645146" y="1238528"/>
            <a:ext cx="256182" cy="244760"/>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1" name="Rectangle 20">
            <a:extLst>
              <a:ext uri="{FF2B5EF4-FFF2-40B4-BE49-F238E27FC236}">
                <a16:creationId xmlns:a16="http://schemas.microsoft.com/office/drawing/2014/main" id="{8A5EB565-F1FF-436C-AE9B-9A99C5398A5B}"/>
              </a:ext>
            </a:extLst>
          </p:cNvPr>
          <p:cNvSpPr/>
          <p:nvPr/>
        </p:nvSpPr>
        <p:spPr>
          <a:xfrm>
            <a:off x="3980216" y="1238528"/>
            <a:ext cx="235558" cy="244760"/>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3872380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6D41-6C5C-42B7-85A2-0D9E8BCB90E7}"/>
              </a:ext>
            </a:extLst>
          </p:cNvPr>
          <p:cNvSpPr>
            <a:spLocks noGrp="1"/>
          </p:cNvSpPr>
          <p:nvPr>
            <p:ph type="title"/>
          </p:nvPr>
        </p:nvSpPr>
        <p:spPr>
          <a:xfrm>
            <a:off x="645146" y="248212"/>
            <a:ext cx="11242054" cy="540456"/>
          </a:xfrm>
        </p:spPr>
        <p:txBody>
          <a:bodyPr/>
          <a:lstStyle/>
          <a:p>
            <a:r>
              <a:rPr lang="en-US" dirty="0"/>
              <a:t>Engineering Products (Jeff) </a:t>
            </a:r>
          </a:p>
        </p:txBody>
      </p:sp>
      <p:graphicFrame>
        <p:nvGraphicFramePr>
          <p:cNvPr id="6" name="Chart 5">
            <a:extLst>
              <a:ext uri="{FF2B5EF4-FFF2-40B4-BE49-F238E27FC236}">
                <a16:creationId xmlns:a16="http://schemas.microsoft.com/office/drawing/2014/main" id="{155E92A9-82D3-4968-AA52-74CA314673DB}"/>
              </a:ext>
            </a:extLst>
          </p:cNvPr>
          <p:cNvGraphicFramePr/>
          <p:nvPr>
            <p:extLst>
              <p:ext uri="{D42A27DB-BD31-4B8C-83A1-F6EECF244321}">
                <p14:modId xmlns:p14="http://schemas.microsoft.com/office/powerpoint/2010/main" val="3234219916"/>
              </p:ext>
            </p:extLst>
          </p:nvPr>
        </p:nvGraphicFramePr>
        <p:xfrm>
          <a:off x="0" y="1207001"/>
          <a:ext cx="3376719" cy="373274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B451D95-5BB6-4196-B676-5A4DBC28E36A}"/>
              </a:ext>
            </a:extLst>
          </p:cNvPr>
          <p:cNvSpPr txBox="1"/>
          <p:nvPr/>
        </p:nvSpPr>
        <p:spPr>
          <a:xfrm>
            <a:off x="9798481" y="1698521"/>
            <a:ext cx="914400" cy="42859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600" b="1" dirty="0"/>
              <a:t>     </a:t>
            </a:r>
          </a:p>
        </p:txBody>
      </p:sp>
      <p:sp>
        <p:nvSpPr>
          <p:cNvPr id="8" name="TextBox 7">
            <a:extLst>
              <a:ext uri="{FF2B5EF4-FFF2-40B4-BE49-F238E27FC236}">
                <a16:creationId xmlns:a16="http://schemas.microsoft.com/office/drawing/2014/main" id="{5C4FB20D-541E-4082-91D6-2F03B0FD2978}"/>
              </a:ext>
            </a:extLst>
          </p:cNvPr>
          <p:cNvSpPr txBox="1"/>
          <p:nvPr/>
        </p:nvSpPr>
        <p:spPr>
          <a:xfrm>
            <a:off x="1624614" y="3124940"/>
            <a:ext cx="523782" cy="502843"/>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600" b="1" dirty="0"/>
              <a:t>   13</a:t>
            </a:r>
          </a:p>
        </p:txBody>
      </p:sp>
      <p:sp>
        <p:nvSpPr>
          <p:cNvPr id="9" name="TextBox 8">
            <a:extLst>
              <a:ext uri="{FF2B5EF4-FFF2-40B4-BE49-F238E27FC236}">
                <a16:creationId xmlns:a16="http://schemas.microsoft.com/office/drawing/2014/main" id="{5E4FD26C-CDB8-4D2B-8F61-99650B1BEC62}"/>
              </a:ext>
            </a:extLst>
          </p:cNvPr>
          <p:cNvSpPr txBox="1"/>
          <p:nvPr/>
        </p:nvSpPr>
        <p:spPr>
          <a:xfrm>
            <a:off x="3284612" y="5369136"/>
            <a:ext cx="4086652" cy="869400"/>
          </a:xfrm>
          <a:prstGeom prst="rect">
            <a:avLst/>
          </a:prstGeom>
          <a:ln w="6350">
            <a:noFill/>
            <a:miter lim="800000"/>
          </a:ln>
        </p:spPr>
        <p:txBody>
          <a:bodyPr vert="horz" wrap="none" lIns="0" tIns="0" rIns="0" bIns="0" rtlCol="0">
            <a:noAutofit/>
          </a:bodyPr>
          <a:lstStyle/>
          <a:p>
            <a:pPr>
              <a:spcBef>
                <a:spcPts val="300"/>
              </a:spcBef>
              <a:spcAft>
                <a:spcPts val="300"/>
              </a:spcAft>
            </a:pPr>
            <a:r>
              <a:rPr lang="en-US" dirty="0">
                <a:solidFill>
                  <a:schemeClr val="accent2">
                    <a:lumMod val="50000"/>
                  </a:schemeClr>
                </a:solidFill>
              </a:rPr>
              <a:t>**Reassessment  target for 2024  – </a:t>
            </a:r>
            <a:r>
              <a:rPr lang="en-US" b="1" dirty="0">
                <a:solidFill>
                  <a:schemeClr val="accent2">
                    <a:lumMod val="50000"/>
                  </a:schemeClr>
                </a:solidFill>
              </a:rPr>
              <a:t>12</a:t>
            </a:r>
          </a:p>
          <a:p>
            <a:pPr>
              <a:spcBef>
                <a:spcPts val="300"/>
              </a:spcBef>
              <a:spcAft>
                <a:spcPts val="300"/>
              </a:spcAft>
            </a:pPr>
            <a:endParaRPr lang="en-US" sz="1600" dirty="0">
              <a:solidFill>
                <a:schemeClr val="accent2">
                  <a:lumMod val="50000"/>
                </a:schemeClr>
              </a:solidFill>
            </a:endParaRPr>
          </a:p>
        </p:txBody>
      </p:sp>
      <p:graphicFrame>
        <p:nvGraphicFramePr>
          <p:cNvPr id="10" name="Chart 9">
            <a:extLst>
              <a:ext uri="{FF2B5EF4-FFF2-40B4-BE49-F238E27FC236}">
                <a16:creationId xmlns:a16="http://schemas.microsoft.com/office/drawing/2014/main" id="{5E83936D-2FDE-4410-BCDA-5C4253EE08B4}"/>
              </a:ext>
            </a:extLst>
          </p:cNvPr>
          <p:cNvGraphicFramePr/>
          <p:nvPr>
            <p:extLst>
              <p:ext uri="{D42A27DB-BD31-4B8C-83A1-F6EECF244321}">
                <p14:modId xmlns:p14="http://schemas.microsoft.com/office/powerpoint/2010/main" val="1790006410"/>
              </p:ext>
            </p:extLst>
          </p:nvPr>
        </p:nvGraphicFramePr>
        <p:xfrm>
          <a:off x="6858000" y="1167232"/>
          <a:ext cx="5334000" cy="391541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C8D2557E-F0B5-48A8-B66F-CFFB8622B10C}"/>
              </a:ext>
            </a:extLst>
          </p:cNvPr>
          <p:cNvSpPr txBox="1"/>
          <p:nvPr/>
        </p:nvSpPr>
        <p:spPr>
          <a:xfrm>
            <a:off x="6301409" y="2464904"/>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graphicFrame>
        <p:nvGraphicFramePr>
          <p:cNvPr id="13" name="Chart 12">
            <a:extLst>
              <a:ext uri="{FF2B5EF4-FFF2-40B4-BE49-F238E27FC236}">
                <a16:creationId xmlns:a16="http://schemas.microsoft.com/office/drawing/2014/main" id="{F550B18E-0233-4DFF-AF48-B52622691FCE}"/>
              </a:ext>
            </a:extLst>
          </p:cNvPr>
          <p:cNvGraphicFramePr/>
          <p:nvPr>
            <p:extLst>
              <p:ext uri="{D42A27DB-BD31-4B8C-83A1-F6EECF244321}">
                <p14:modId xmlns:p14="http://schemas.microsoft.com/office/powerpoint/2010/main" val="2643149889"/>
              </p:ext>
            </p:extLst>
          </p:nvPr>
        </p:nvGraphicFramePr>
        <p:xfrm>
          <a:off x="424873" y="1128679"/>
          <a:ext cx="6462871" cy="3693003"/>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BB87ED04-94AA-4AC7-BB72-DFFBB3603D93}"/>
              </a:ext>
            </a:extLst>
          </p:cNvPr>
          <p:cNvSpPr/>
          <p:nvPr/>
        </p:nvSpPr>
        <p:spPr>
          <a:xfrm>
            <a:off x="10537235" y="118788"/>
            <a:ext cx="161706" cy="175716"/>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2" name="Rectangle 11">
            <a:extLst>
              <a:ext uri="{FF2B5EF4-FFF2-40B4-BE49-F238E27FC236}">
                <a16:creationId xmlns:a16="http://schemas.microsoft.com/office/drawing/2014/main" id="{37218373-FADA-4E20-BD79-1987DBEE6F1B}"/>
              </a:ext>
            </a:extLst>
          </p:cNvPr>
          <p:cNvSpPr/>
          <p:nvPr/>
        </p:nvSpPr>
        <p:spPr>
          <a:xfrm>
            <a:off x="10537235" y="370872"/>
            <a:ext cx="161706" cy="175716"/>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4" name="Rectangle 13">
            <a:extLst>
              <a:ext uri="{FF2B5EF4-FFF2-40B4-BE49-F238E27FC236}">
                <a16:creationId xmlns:a16="http://schemas.microsoft.com/office/drawing/2014/main" id="{47993413-7E63-4940-A4D6-0941EF996572}"/>
              </a:ext>
            </a:extLst>
          </p:cNvPr>
          <p:cNvSpPr/>
          <p:nvPr/>
        </p:nvSpPr>
        <p:spPr>
          <a:xfrm>
            <a:off x="10537235" y="651505"/>
            <a:ext cx="161706" cy="1757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5" name="TextBox 14">
            <a:extLst>
              <a:ext uri="{FF2B5EF4-FFF2-40B4-BE49-F238E27FC236}">
                <a16:creationId xmlns:a16="http://schemas.microsoft.com/office/drawing/2014/main" id="{01800A95-F5D1-41A2-9334-FBBEA9E189CE}"/>
              </a:ext>
            </a:extLst>
          </p:cNvPr>
          <p:cNvSpPr txBox="1"/>
          <p:nvPr/>
        </p:nvSpPr>
        <p:spPr>
          <a:xfrm>
            <a:off x="10813091" y="110432"/>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On Track</a:t>
            </a:r>
          </a:p>
        </p:txBody>
      </p:sp>
      <p:sp>
        <p:nvSpPr>
          <p:cNvPr id="16" name="TextBox 15">
            <a:extLst>
              <a:ext uri="{FF2B5EF4-FFF2-40B4-BE49-F238E27FC236}">
                <a16:creationId xmlns:a16="http://schemas.microsoft.com/office/drawing/2014/main" id="{9AB55943-6C23-4D46-9728-5E2A5EE95F7A}"/>
              </a:ext>
            </a:extLst>
          </p:cNvPr>
          <p:cNvSpPr txBox="1"/>
          <p:nvPr/>
        </p:nvSpPr>
        <p:spPr>
          <a:xfrm>
            <a:off x="10820054" y="397519"/>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Watch Item</a:t>
            </a:r>
          </a:p>
        </p:txBody>
      </p:sp>
      <p:sp>
        <p:nvSpPr>
          <p:cNvPr id="17" name="TextBox 16">
            <a:extLst>
              <a:ext uri="{FF2B5EF4-FFF2-40B4-BE49-F238E27FC236}">
                <a16:creationId xmlns:a16="http://schemas.microsoft.com/office/drawing/2014/main" id="{3F636484-5F1F-4A51-9A8E-9DB56F461AD8}"/>
              </a:ext>
            </a:extLst>
          </p:cNvPr>
          <p:cNvSpPr txBox="1"/>
          <p:nvPr/>
        </p:nvSpPr>
        <p:spPr>
          <a:xfrm>
            <a:off x="10834720" y="678447"/>
            <a:ext cx="393336"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Off Track</a:t>
            </a:r>
          </a:p>
        </p:txBody>
      </p:sp>
      <p:sp>
        <p:nvSpPr>
          <p:cNvPr id="19" name="Rectangle 18">
            <a:extLst>
              <a:ext uri="{FF2B5EF4-FFF2-40B4-BE49-F238E27FC236}">
                <a16:creationId xmlns:a16="http://schemas.microsoft.com/office/drawing/2014/main" id="{BA5A058D-EE4D-43C6-8B89-0D5BC0A73996}"/>
              </a:ext>
            </a:extLst>
          </p:cNvPr>
          <p:cNvSpPr/>
          <p:nvPr/>
        </p:nvSpPr>
        <p:spPr>
          <a:xfrm>
            <a:off x="655535" y="1372591"/>
            <a:ext cx="258866" cy="224879"/>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0" name="Rectangle 19">
            <a:extLst>
              <a:ext uri="{FF2B5EF4-FFF2-40B4-BE49-F238E27FC236}">
                <a16:creationId xmlns:a16="http://schemas.microsoft.com/office/drawing/2014/main" id="{8EDF386A-7509-41A4-BF19-6314699330B7}"/>
              </a:ext>
            </a:extLst>
          </p:cNvPr>
          <p:cNvSpPr/>
          <p:nvPr/>
        </p:nvSpPr>
        <p:spPr>
          <a:xfrm>
            <a:off x="3959390" y="1372591"/>
            <a:ext cx="261628" cy="224879"/>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3582110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4489-6DF8-4BBF-A8C0-71E9478E0841}"/>
              </a:ext>
            </a:extLst>
          </p:cNvPr>
          <p:cNvSpPr>
            <a:spLocks noGrp="1"/>
          </p:cNvSpPr>
          <p:nvPr>
            <p:ph type="title"/>
          </p:nvPr>
        </p:nvSpPr>
        <p:spPr/>
        <p:txBody>
          <a:bodyPr/>
          <a:lstStyle/>
          <a:p>
            <a:r>
              <a:rPr lang="en-US" dirty="0"/>
              <a:t>                               Technical sessions</a:t>
            </a:r>
          </a:p>
        </p:txBody>
      </p:sp>
      <p:sp>
        <p:nvSpPr>
          <p:cNvPr id="3" name="TextBox 2">
            <a:extLst>
              <a:ext uri="{FF2B5EF4-FFF2-40B4-BE49-F238E27FC236}">
                <a16:creationId xmlns:a16="http://schemas.microsoft.com/office/drawing/2014/main" id="{5B0D4861-EA0D-4CBE-A815-880E5EA319C7}"/>
              </a:ext>
            </a:extLst>
          </p:cNvPr>
          <p:cNvSpPr txBox="1"/>
          <p:nvPr/>
        </p:nvSpPr>
        <p:spPr>
          <a:xfrm>
            <a:off x="1348509" y="2059709"/>
            <a:ext cx="1330036" cy="166255"/>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dirty="0"/>
              <a:t>TBD</a:t>
            </a:r>
          </a:p>
        </p:txBody>
      </p:sp>
    </p:spTree>
    <p:extLst>
      <p:ext uri="{BB962C8B-B14F-4D97-AF65-F5344CB8AC3E}">
        <p14:creationId xmlns:p14="http://schemas.microsoft.com/office/powerpoint/2010/main" val="35501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DB11-4340-4F64-980A-B5107FEDE741}"/>
              </a:ext>
            </a:extLst>
          </p:cNvPr>
          <p:cNvSpPr>
            <a:spLocks noGrp="1"/>
          </p:cNvSpPr>
          <p:nvPr>
            <p:ph type="title"/>
          </p:nvPr>
        </p:nvSpPr>
        <p:spPr>
          <a:xfrm>
            <a:off x="2194437" y="2333705"/>
            <a:ext cx="9621520" cy="920336"/>
          </a:xfrm>
        </p:spPr>
        <p:txBody>
          <a:bodyPr/>
          <a:lstStyle/>
          <a:p>
            <a:r>
              <a:rPr lang="en-US" sz="4800" dirty="0"/>
              <a:t>AUTOMATION PROGRESS</a:t>
            </a:r>
          </a:p>
        </p:txBody>
      </p:sp>
    </p:spTree>
    <p:extLst>
      <p:ext uri="{BB962C8B-B14F-4D97-AF65-F5344CB8AC3E}">
        <p14:creationId xmlns:p14="http://schemas.microsoft.com/office/powerpoint/2010/main" val="2660047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5641-8C5A-435C-B9E3-8D20B02F8ADC}"/>
              </a:ext>
            </a:extLst>
          </p:cNvPr>
          <p:cNvSpPr>
            <a:spLocks noGrp="1"/>
          </p:cNvSpPr>
          <p:nvPr>
            <p:ph type="ctrTitle"/>
          </p:nvPr>
        </p:nvSpPr>
        <p:spPr>
          <a:xfrm>
            <a:off x="1524000" y="508001"/>
            <a:ext cx="7782560" cy="843280"/>
          </a:xfrm>
        </p:spPr>
        <p:txBody>
          <a:bodyPr/>
          <a:lstStyle/>
          <a:p>
            <a:r>
              <a:rPr lang="en-US" dirty="0"/>
              <a:t>	</a:t>
            </a:r>
            <a:r>
              <a:rPr lang="en-US" sz="3600" b="1" dirty="0"/>
              <a:t>CONTENTS</a:t>
            </a:r>
          </a:p>
        </p:txBody>
      </p:sp>
      <p:sp>
        <p:nvSpPr>
          <p:cNvPr id="8" name="Subtitle 7">
            <a:extLst>
              <a:ext uri="{FF2B5EF4-FFF2-40B4-BE49-F238E27FC236}">
                <a16:creationId xmlns:a16="http://schemas.microsoft.com/office/drawing/2014/main" id="{1DE63EA9-D7C2-4CFE-A916-CF3302D3693E}"/>
              </a:ext>
            </a:extLst>
          </p:cNvPr>
          <p:cNvSpPr>
            <a:spLocks noGrp="1"/>
          </p:cNvSpPr>
          <p:nvPr>
            <p:ph type="subTitle" idx="1"/>
          </p:nvPr>
        </p:nvSpPr>
        <p:spPr>
          <a:xfrm>
            <a:off x="1524000" y="1442720"/>
            <a:ext cx="9144000" cy="4385816"/>
          </a:xfrm>
        </p:spPr>
        <p:txBody>
          <a:bodyPr/>
          <a:lstStyle/>
          <a:p>
            <a:pPr algn="l"/>
            <a:endParaRPr lang="en-US" dirty="0"/>
          </a:p>
          <a:p>
            <a:pPr marL="457200" indent="-457200" algn="l">
              <a:buAutoNum type="arabicParenR"/>
            </a:pPr>
            <a:r>
              <a:rPr lang="en-US" dirty="0">
                <a:hlinkClick r:id="rId2" action="ppaction://hlinksldjump"/>
              </a:rPr>
              <a:t>Vision</a:t>
            </a:r>
            <a:endParaRPr lang="en-US" dirty="0"/>
          </a:p>
          <a:p>
            <a:pPr marL="457200" indent="-457200" algn="l">
              <a:buAutoNum type="arabicParenR"/>
            </a:pPr>
            <a:r>
              <a:rPr lang="en-US" dirty="0">
                <a:hlinkClick r:id="rId3" action="ppaction://hlinksldjump"/>
              </a:rPr>
              <a:t>2024 OKR and Focus Areas</a:t>
            </a:r>
            <a:endParaRPr lang="en-US" dirty="0"/>
          </a:p>
          <a:p>
            <a:pPr marL="457200" indent="-457200" algn="l">
              <a:buFont typeface="Segoe UI" panose="020B0502040204020203" pitchFamily="34" charset="0"/>
              <a:buAutoNum type="arabicParenR"/>
            </a:pPr>
            <a:r>
              <a:rPr lang="en-US" dirty="0">
                <a:hlinkClick r:id="rId4" action="ppaction://hlinksldjump"/>
              </a:rPr>
              <a:t>DSO Status per director</a:t>
            </a:r>
            <a:endParaRPr lang="en-US" dirty="0"/>
          </a:p>
          <a:p>
            <a:pPr marL="457200" indent="-457200" algn="l">
              <a:buFont typeface="Segoe UI" panose="020B0502040204020203" pitchFamily="34" charset="0"/>
              <a:buAutoNum type="arabicParenR"/>
            </a:pPr>
            <a:r>
              <a:rPr lang="en-US" dirty="0">
                <a:hlinkClick r:id="rId5" action="ppaction://hlinksldjump"/>
              </a:rPr>
              <a:t>Technical Sessions</a:t>
            </a:r>
            <a:endParaRPr lang="en-US" dirty="0"/>
          </a:p>
          <a:p>
            <a:pPr marL="457200" indent="-457200" algn="l">
              <a:buAutoNum type="arabicParenR"/>
            </a:pPr>
            <a:r>
              <a:rPr lang="en-US" dirty="0">
                <a:hlinkClick r:id="rId6" action="ppaction://hlinksldjump"/>
              </a:rPr>
              <a:t>Automation Progress</a:t>
            </a:r>
            <a:endParaRPr lang="en-US" dirty="0"/>
          </a:p>
          <a:p>
            <a:pPr marL="457200" indent="-457200" algn="l">
              <a:buAutoNum type="arabicParenR"/>
            </a:pPr>
            <a:r>
              <a:rPr lang="en-US" dirty="0">
                <a:hlinkClick r:id="rId7" action="ppaction://hlinksldjump"/>
              </a:rPr>
              <a:t>Training and references</a:t>
            </a:r>
            <a:endParaRPr lang="en-US" dirty="0"/>
          </a:p>
          <a:p>
            <a:pPr marL="457200" indent="-457200" algn="l">
              <a:buAutoNum type="arabicParenR"/>
            </a:pPr>
            <a:endParaRPr lang="en-US" dirty="0"/>
          </a:p>
          <a:p>
            <a:pPr marL="457200" indent="-457200" algn="l">
              <a:buAutoNum type="arabicParenR"/>
            </a:pPr>
            <a:endParaRPr lang="en-US" dirty="0"/>
          </a:p>
          <a:p>
            <a:pPr marL="457200" indent="-457200" algn="l">
              <a:buAutoNum type="arabicParenR"/>
            </a:pPr>
            <a:endParaRPr lang="en-US" dirty="0">
              <a:hlinkClick r:id="rId4" action="ppaction://hlinksldjump"/>
            </a:endParaRPr>
          </a:p>
        </p:txBody>
      </p:sp>
    </p:spTree>
    <p:extLst>
      <p:ext uri="{BB962C8B-B14F-4D97-AF65-F5344CB8AC3E}">
        <p14:creationId xmlns:p14="http://schemas.microsoft.com/office/powerpoint/2010/main" val="117507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CA76-65CC-4620-837B-CDDD5B0836E9}"/>
              </a:ext>
            </a:extLst>
          </p:cNvPr>
          <p:cNvSpPr>
            <a:spLocks noGrp="1"/>
          </p:cNvSpPr>
          <p:nvPr>
            <p:ph type="title"/>
          </p:nvPr>
        </p:nvSpPr>
        <p:spPr>
          <a:xfrm>
            <a:off x="440944" y="246621"/>
            <a:ext cx="11150600" cy="495657"/>
          </a:xfrm>
        </p:spPr>
        <p:txBody>
          <a:bodyPr/>
          <a:lstStyle/>
          <a:p>
            <a:r>
              <a:rPr lang="en-US" dirty="0">
                <a:solidFill>
                  <a:srgbClr val="002060"/>
                </a:solidFill>
                <a:latin typeface="Segoe UI" panose="020B0502040204020203" pitchFamily="34" charset="0"/>
                <a:cs typeface="Segoe UI" panose="020B0502040204020203" pitchFamily="34" charset="0"/>
              </a:rPr>
              <a:t>Automation 2024</a:t>
            </a:r>
            <a:endParaRPr lang="en-US" dirty="0"/>
          </a:p>
        </p:txBody>
      </p:sp>
      <p:sp>
        <p:nvSpPr>
          <p:cNvPr id="3" name="TextBox 2">
            <a:extLst>
              <a:ext uri="{FF2B5EF4-FFF2-40B4-BE49-F238E27FC236}">
                <a16:creationId xmlns:a16="http://schemas.microsoft.com/office/drawing/2014/main" id="{899D3DF7-0CDB-4628-BCE2-6D3E4C8DA836}"/>
              </a:ext>
            </a:extLst>
          </p:cNvPr>
          <p:cNvSpPr txBox="1"/>
          <p:nvPr/>
        </p:nvSpPr>
        <p:spPr>
          <a:xfrm>
            <a:off x="1743404" y="1148207"/>
            <a:ext cx="845518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
              </a:rPr>
              <a:t>Implement automation capabilities through out the applications and achieve 80000 automation hours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Title 5">
            <a:extLst>
              <a:ext uri="{FF2B5EF4-FFF2-40B4-BE49-F238E27FC236}">
                <a16:creationId xmlns:a16="http://schemas.microsoft.com/office/drawing/2014/main" id="{D7363DA1-B57F-4FCC-BE57-7F378C3723F1}"/>
              </a:ext>
            </a:extLst>
          </p:cNvPr>
          <p:cNvSpPr txBox="1">
            <a:spLocks/>
          </p:cNvSpPr>
          <p:nvPr/>
        </p:nvSpPr>
        <p:spPr bwMode="auto">
          <a:xfrm>
            <a:off x="929436" y="1326473"/>
            <a:ext cx="813968" cy="336126"/>
          </a:xfrm>
          <a:prstGeom prst="rect">
            <a:avLst/>
          </a:prstGeom>
          <a:noFill/>
          <a:ln w="9525">
            <a:noFill/>
            <a:miter lim="800000"/>
            <a:headEnd/>
            <a:tailEnd/>
          </a:ln>
          <a:effectLst/>
        </p:spPr>
        <p:txBody>
          <a:bodyPr vert="horz" wrap="square" lIns="0" tIns="45720" rIns="0" bIns="0" numCol="1" anchor="t" anchorCtr="0" compatLnSpc="1">
            <a:prstTxWarp prst="textNoShape">
              <a:avLst/>
            </a:prstTxWarp>
            <a:noAutofit/>
          </a:bodyPr>
          <a:lstStyle>
            <a:lvl1pPr algn="l" defTabSz="1020763" rtl="0" eaLnBrk="1" fontAlgn="base" hangingPunct="1">
              <a:lnSpc>
                <a:spcPct val="90000"/>
              </a:lnSpc>
              <a:spcBef>
                <a:spcPct val="0"/>
              </a:spcBef>
              <a:spcAft>
                <a:spcPct val="0"/>
              </a:spcAft>
              <a:defRPr sz="2400" b="0">
                <a:solidFill>
                  <a:srgbClr val="81BC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a:lstStyle>
          <a:p>
            <a:pPr marL="0" marR="0" lvl="0" indent="0" algn="l" defTabSz="1020763"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81BC00"/>
                </a:solidFill>
                <a:effectLst/>
                <a:uLnTx/>
                <a:uFillTx/>
                <a:latin typeface="Arial"/>
                <a:ea typeface="+mj-ea"/>
                <a:cs typeface="+mj-cs"/>
              </a:rPr>
              <a:t>OKR</a:t>
            </a:r>
            <a:r>
              <a:rPr kumimoji="0" lang="en-US" sz="1800" b="0" i="0" u="none" strike="noStrike" kern="0" cap="none" spc="0" normalizeH="0" baseline="0" noProof="0" dirty="0">
                <a:ln>
                  <a:noFill/>
                </a:ln>
                <a:solidFill>
                  <a:srgbClr val="81BC00"/>
                </a:solidFill>
                <a:effectLst/>
                <a:uLnTx/>
                <a:uFillTx/>
                <a:latin typeface="Arial"/>
                <a:ea typeface="+mj-ea"/>
                <a:cs typeface="+mj-cs"/>
              </a:rPr>
              <a:t> </a:t>
            </a:r>
          </a:p>
        </p:txBody>
      </p:sp>
      <p:sp>
        <p:nvSpPr>
          <p:cNvPr id="5" name="Freeform 1676" descr="Icon of check box. ">
            <a:extLst>
              <a:ext uri="{FF2B5EF4-FFF2-40B4-BE49-F238E27FC236}">
                <a16:creationId xmlns:a16="http://schemas.microsoft.com/office/drawing/2014/main" id="{8FEFEEB1-61A3-42B8-9153-9D57B44FA432}"/>
              </a:ext>
            </a:extLst>
          </p:cNvPr>
          <p:cNvSpPr>
            <a:spLocks noEditPoints="1"/>
          </p:cNvSpPr>
          <p:nvPr/>
        </p:nvSpPr>
        <p:spPr bwMode="auto">
          <a:xfrm>
            <a:off x="496007" y="1326472"/>
            <a:ext cx="345758" cy="341881"/>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rgbClr val="0039A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Box 5">
            <a:extLst>
              <a:ext uri="{FF2B5EF4-FFF2-40B4-BE49-F238E27FC236}">
                <a16:creationId xmlns:a16="http://schemas.microsoft.com/office/drawing/2014/main" id="{88A8D4D6-BE48-44B1-BCF2-ADED1826639D}"/>
              </a:ext>
            </a:extLst>
          </p:cNvPr>
          <p:cNvSpPr txBox="1"/>
          <p:nvPr/>
        </p:nvSpPr>
        <p:spPr>
          <a:xfrm>
            <a:off x="1006755" y="2244435"/>
            <a:ext cx="10945091" cy="3666837"/>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TextBox 10">
            <a:extLst>
              <a:ext uri="{FF2B5EF4-FFF2-40B4-BE49-F238E27FC236}">
                <a16:creationId xmlns:a16="http://schemas.microsoft.com/office/drawing/2014/main" id="{A8A01D51-8013-4E94-8032-D8F181E94E81}"/>
              </a:ext>
            </a:extLst>
          </p:cNvPr>
          <p:cNvSpPr txBox="1"/>
          <p:nvPr/>
        </p:nvSpPr>
        <p:spPr>
          <a:xfrm>
            <a:off x="6947248" y="2749713"/>
            <a:ext cx="3956861" cy="590931"/>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90000"/>
              </a:lnSpc>
              <a:spcBef>
                <a:spcPct val="10000"/>
              </a:spcBef>
              <a:spcAft>
                <a:spcPts val="0"/>
              </a:spcAft>
              <a:buClrTx/>
              <a:buSzTx/>
              <a:buFontTx/>
              <a:buNone/>
              <a:tabLst/>
              <a:defRPr/>
            </a:pPr>
            <a:r>
              <a:rPr kumimoji="0" lang="en-US" altLang="en-US" sz="1800" b="1" i="0" u="none" strike="noStrike" kern="0" cap="none" spc="0" normalizeH="0" baseline="0" noProof="0" dirty="0">
                <a:ln>
                  <a:noFill/>
                </a:ln>
                <a:solidFill>
                  <a:srgbClr val="000000"/>
                </a:solidFill>
                <a:effectLst/>
                <a:uLnTx/>
                <a:uFillTx/>
                <a:latin typeface="Arial"/>
                <a:ea typeface="+mn-ea"/>
                <a:cs typeface="+mn-cs"/>
              </a:rPr>
              <a:t>Automation hours of 184270 has been accounted in the </a:t>
            </a:r>
            <a:r>
              <a:rPr kumimoji="0" lang="en-US" altLang="en-US" sz="1800" b="1" i="0" u="none" strike="noStrike" kern="0" cap="none" spc="0" normalizeH="0" baseline="0" noProof="0" dirty="0" err="1">
                <a:ln>
                  <a:noFill/>
                </a:ln>
                <a:solidFill>
                  <a:srgbClr val="000000"/>
                </a:solidFill>
                <a:effectLst/>
                <a:uLnTx/>
                <a:uFillTx/>
                <a:latin typeface="Arial"/>
                <a:ea typeface="+mn-ea"/>
                <a:cs typeface="+mn-cs"/>
              </a:rPr>
              <a:t>CoP.</a:t>
            </a:r>
            <a:endParaRPr kumimoji="0" lang="en-US" altLang="en-US" sz="1800" b="1" i="0" u="none" strike="noStrike" kern="0" cap="none" spc="0" normalizeH="0" baseline="0" noProof="0" dirty="0">
              <a:ln>
                <a:noFill/>
              </a:ln>
              <a:solidFill>
                <a:srgbClr val="000000"/>
              </a:solidFill>
              <a:effectLst/>
              <a:uLnTx/>
              <a:uFillTx/>
              <a:latin typeface="Arial"/>
              <a:ea typeface="+mn-ea"/>
              <a:cs typeface="+mn-cs"/>
            </a:endParaRPr>
          </a:p>
        </p:txBody>
      </p:sp>
      <p:graphicFrame>
        <p:nvGraphicFramePr>
          <p:cNvPr id="12" name="Chart 11">
            <a:extLst>
              <a:ext uri="{FF2B5EF4-FFF2-40B4-BE49-F238E27FC236}">
                <a16:creationId xmlns:a16="http://schemas.microsoft.com/office/drawing/2014/main" id="{A4988160-BA05-4B12-BDFD-4159121924CC}"/>
              </a:ext>
            </a:extLst>
          </p:cNvPr>
          <p:cNvGraphicFramePr/>
          <p:nvPr>
            <p:extLst/>
          </p:nvPr>
        </p:nvGraphicFramePr>
        <p:xfrm>
          <a:off x="6163473" y="3461649"/>
          <a:ext cx="4035112" cy="2614656"/>
        </p:xfrm>
        <a:graphic>
          <a:graphicData uri="http://schemas.openxmlformats.org/drawingml/2006/chart">
            <c:chart xmlns:c="http://schemas.openxmlformats.org/drawingml/2006/chart" xmlns:r="http://schemas.openxmlformats.org/officeDocument/2006/relationships" r:id="rId2"/>
          </a:graphicData>
        </a:graphic>
      </p:graphicFrame>
      <p:pic>
        <p:nvPicPr>
          <p:cNvPr id="14" name="Graphic 13" descr="Coins">
            <a:extLst>
              <a:ext uri="{FF2B5EF4-FFF2-40B4-BE49-F238E27FC236}">
                <a16:creationId xmlns:a16="http://schemas.microsoft.com/office/drawing/2014/main" id="{17C8F7F8-2702-4702-9B5B-56920DFAE1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494" y="3693660"/>
            <a:ext cx="914400" cy="914400"/>
          </a:xfrm>
          <a:prstGeom prst="rect">
            <a:avLst/>
          </a:prstGeom>
        </p:spPr>
      </p:pic>
      <p:pic>
        <p:nvPicPr>
          <p:cNvPr id="16" name="Graphic 15" descr="Head with gears">
            <a:extLst>
              <a:ext uri="{FF2B5EF4-FFF2-40B4-BE49-F238E27FC236}">
                <a16:creationId xmlns:a16="http://schemas.microsoft.com/office/drawing/2014/main" id="{E92577E5-3940-4C27-BD76-F7E9C4020A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584" y="4786746"/>
            <a:ext cx="914400" cy="914400"/>
          </a:xfrm>
          <a:prstGeom prst="rect">
            <a:avLst/>
          </a:prstGeom>
        </p:spPr>
      </p:pic>
      <p:sp>
        <p:nvSpPr>
          <p:cNvPr id="17" name="Rectangle 16">
            <a:extLst>
              <a:ext uri="{FF2B5EF4-FFF2-40B4-BE49-F238E27FC236}">
                <a16:creationId xmlns:a16="http://schemas.microsoft.com/office/drawing/2014/main" id="{A007809B-7C38-4E30-9837-C8C892BC2E11}"/>
              </a:ext>
            </a:extLst>
          </p:cNvPr>
          <p:cNvSpPr/>
          <p:nvPr/>
        </p:nvSpPr>
        <p:spPr>
          <a:xfrm>
            <a:off x="1301212" y="4786746"/>
            <a:ext cx="3600929" cy="590931"/>
          </a:xfrm>
          <a:prstGeom prst="rect">
            <a:avLst/>
          </a:prstGeom>
        </p:spPr>
        <p:txBody>
          <a:bodyPr wrap="square">
            <a:spAutoFit/>
          </a:bodyPr>
          <a:lstStyle/>
          <a:p>
            <a:pPr marL="0" marR="0" lvl="0" indent="0" algn="l" defTabSz="914400" rtl="0" eaLnBrk="1" fontAlgn="auto" latinLnBrk="0" hangingPunct="1">
              <a:lnSpc>
                <a:spcPct val="90000"/>
              </a:lnSpc>
              <a:spcBef>
                <a:spcPct val="1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a:ea typeface="+mn-ea"/>
                <a:cs typeface="+mn-cs"/>
              </a:rPr>
              <a:t>Knowledge sharing and bring culture of Automation</a:t>
            </a:r>
            <a:endParaRPr kumimoji="0" lang="en-US" altLang="en-US" sz="1800" b="0" i="0" u="none" strike="noStrike" kern="0" cap="none" spc="0" normalizeH="0" baseline="0" noProof="0" dirty="0">
              <a:ln>
                <a:noFill/>
              </a:ln>
              <a:solidFill>
                <a:srgbClr val="0039A6"/>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B0FA1C91-8B9F-4BBA-A303-C68887D93F46}"/>
              </a:ext>
            </a:extLst>
          </p:cNvPr>
          <p:cNvSpPr/>
          <p:nvPr/>
        </p:nvSpPr>
        <p:spPr>
          <a:xfrm>
            <a:off x="1273687" y="3794061"/>
            <a:ext cx="3628455" cy="590931"/>
          </a:xfrm>
          <a:prstGeom prst="rect">
            <a:avLst/>
          </a:prstGeom>
        </p:spPr>
        <p:txBody>
          <a:bodyPr wrap="square">
            <a:spAutoFit/>
          </a:bodyPr>
          <a:lstStyle/>
          <a:p>
            <a:pPr marL="0" marR="0" lvl="0" indent="0" algn="l" defTabSz="914400" rtl="0" eaLnBrk="1" fontAlgn="auto" latinLnBrk="0" hangingPunct="1">
              <a:lnSpc>
                <a:spcPct val="90000"/>
              </a:lnSpc>
              <a:spcBef>
                <a:spcPct val="1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a:ea typeface="+mn-ea"/>
                <a:cs typeface="+mn-cs"/>
              </a:rPr>
              <a:t>Capture automation to Return On Investment.</a:t>
            </a:r>
          </a:p>
        </p:txBody>
      </p:sp>
      <p:sp>
        <p:nvSpPr>
          <p:cNvPr id="19" name="Rectangle 18">
            <a:extLst>
              <a:ext uri="{FF2B5EF4-FFF2-40B4-BE49-F238E27FC236}">
                <a16:creationId xmlns:a16="http://schemas.microsoft.com/office/drawing/2014/main" id="{7040114F-D2BA-441C-B012-4DF88BCCD321}"/>
              </a:ext>
            </a:extLst>
          </p:cNvPr>
          <p:cNvSpPr/>
          <p:nvPr/>
        </p:nvSpPr>
        <p:spPr>
          <a:xfrm>
            <a:off x="1301213" y="2801376"/>
            <a:ext cx="4067858" cy="341632"/>
          </a:xfrm>
          <a:prstGeom prst="rect">
            <a:avLst/>
          </a:prstGeom>
        </p:spPr>
        <p:txBody>
          <a:bodyPr wrap="square">
            <a:spAutoFit/>
          </a:bodyPr>
          <a:lstStyle/>
          <a:p>
            <a:pPr marL="0" marR="0" lvl="0" indent="0" algn="l" defTabSz="914400" rtl="0" eaLnBrk="1" fontAlgn="auto" latinLnBrk="0" hangingPunct="1">
              <a:lnSpc>
                <a:spcPct val="90000"/>
              </a:lnSpc>
              <a:spcBef>
                <a:spcPct val="1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a:ea typeface="+mn-ea"/>
                <a:cs typeface="+mn-cs"/>
              </a:rPr>
              <a:t>Automate  repetitive processes</a:t>
            </a:r>
          </a:p>
        </p:txBody>
      </p:sp>
      <p:sp>
        <p:nvSpPr>
          <p:cNvPr id="20" name="Rectangle 19">
            <a:extLst>
              <a:ext uri="{FF2B5EF4-FFF2-40B4-BE49-F238E27FC236}">
                <a16:creationId xmlns:a16="http://schemas.microsoft.com/office/drawing/2014/main" id="{9E1E9C88-158C-4A12-8748-9446080B559A}"/>
              </a:ext>
            </a:extLst>
          </p:cNvPr>
          <p:cNvSpPr/>
          <p:nvPr/>
        </p:nvSpPr>
        <p:spPr>
          <a:xfrm>
            <a:off x="1273688" y="2065137"/>
            <a:ext cx="122341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sng" strike="noStrike" kern="0" cap="none" spc="0" normalizeH="0" baseline="0" noProof="0" dirty="0">
                <a:ln>
                  <a:noFill/>
                </a:ln>
                <a:solidFill>
                  <a:srgbClr val="0039A6"/>
                </a:solidFill>
                <a:effectLst/>
                <a:uLnTx/>
                <a:uFillTx/>
                <a:latin typeface="Arial"/>
                <a:ea typeface="+mn-ea"/>
                <a:cs typeface="+mn-cs"/>
              </a:rPr>
              <a:t>Objective</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2" name="Graphic 21" descr="Recycle sign">
            <a:extLst>
              <a:ext uri="{FF2B5EF4-FFF2-40B4-BE49-F238E27FC236}">
                <a16:creationId xmlns:a16="http://schemas.microsoft.com/office/drawing/2014/main" id="{F35DF9A1-4DE3-4B8E-8031-1520BC11CE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584" y="2600574"/>
            <a:ext cx="914400" cy="914400"/>
          </a:xfrm>
          <a:prstGeom prst="rect">
            <a:avLst/>
          </a:prstGeom>
        </p:spPr>
      </p:pic>
      <p:sp>
        <p:nvSpPr>
          <p:cNvPr id="23" name="Rectangle 22">
            <a:extLst>
              <a:ext uri="{FF2B5EF4-FFF2-40B4-BE49-F238E27FC236}">
                <a16:creationId xmlns:a16="http://schemas.microsoft.com/office/drawing/2014/main" id="{B237EC36-E9F1-4C87-86F1-DEFECCFAF397}"/>
              </a:ext>
            </a:extLst>
          </p:cNvPr>
          <p:cNvSpPr/>
          <p:nvPr/>
        </p:nvSpPr>
        <p:spPr>
          <a:xfrm>
            <a:off x="6040847" y="2051835"/>
            <a:ext cx="22365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sng" strike="noStrike" kern="0" cap="none" spc="0" normalizeH="0" baseline="0" noProof="0" dirty="0">
                <a:ln>
                  <a:noFill/>
                </a:ln>
                <a:solidFill>
                  <a:srgbClr val="0039A6"/>
                </a:solidFill>
                <a:effectLst/>
                <a:uLnTx/>
                <a:uFillTx/>
                <a:latin typeface="Arial"/>
                <a:ea typeface="+mn-ea"/>
                <a:cs typeface="+mn-cs"/>
              </a:rPr>
              <a:t>Accomplishments</a:t>
            </a:r>
            <a:r>
              <a:rPr kumimoji="0" lang="en-US" altLang="en-US" sz="1800" b="0" i="0" u="none" strike="noStrike" kern="0" cap="none" spc="0" normalizeH="0" baseline="0" noProof="0" dirty="0">
                <a:ln>
                  <a:noFill/>
                </a:ln>
                <a:solidFill>
                  <a:srgbClr val="000000"/>
                </a:solidFill>
                <a:effectLst/>
                <a:uLnTx/>
                <a:uFillTx/>
                <a:latin typeface="Arial"/>
                <a:ea typeface="+mn-ea"/>
                <a:cs typeface="+mn-cs"/>
              </a:rPr>
              <a:t>:</a:t>
            </a:r>
          </a:p>
        </p:txBody>
      </p:sp>
      <p:pic>
        <p:nvPicPr>
          <p:cNvPr id="25" name="Graphic 24" descr="Group success">
            <a:extLst>
              <a:ext uri="{FF2B5EF4-FFF2-40B4-BE49-F238E27FC236}">
                <a16:creationId xmlns:a16="http://schemas.microsoft.com/office/drawing/2014/main" id="{9AA2764F-8262-43C6-B277-33A72C9091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6244" y="2606039"/>
            <a:ext cx="914400" cy="914400"/>
          </a:xfrm>
          <a:prstGeom prst="rect">
            <a:avLst/>
          </a:prstGeom>
        </p:spPr>
      </p:pic>
    </p:spTree>
    <p:extLst>
      <p:ext uri="{BB962C8B-B14F-4D97-AF65-F5344CB8AC3E}">
        <p14:creationId xmlns:p14="http://schemas.microsoft.com/office/powerpoint/2010/main" val="2157382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DB32-627E-478A-BDF6-FEB67546CF1F}"/>
              </a:ext>
            </a:extLst>
          </p:cNvPr>
          <p:cNvSpPr>
            <a:spLocks noGrp="1"/>
          </p:cNvSpPr>
          <p:nvPr>
            <p:ph type="title"/>
          </p:nvPr>
        </p:nvSpPr>
        <p:spPr>
          <a:xfrm>
            <a:off x="515937" y="123084"/>
            <a:ext cx="11150600" cy="547009"/>
          </a:xfrm>
        </p:spPr>
        <p:txBody>
          <a:bodyPr/>
          <a:lstStyle/>
          <a:p>
            <a:r>
              <a:rPr lang="en-US" dirty="0"/>
              <a:t>Automation Status - 2023</a:t>
            </a:r>
          </a:p>
        </p:txBody>
      </p:sp>
      <p:cxnSp>
        <p:nvCxnSpPr>
          <p:cNvPr id="14" name="Straight Connector 13">
            <a:extLst>
              <a:ext uri="{FF2B5EF4-FFF2-40B4-BE49-F238E27FC236}">
                <a16:creationId xmlns:a16="http://schemas.microsoft.com/office/drawing/2014/main" id="{5061B6D2-F291-4437-A703-6B0B41CD3C41}"/>
              </a:ext>
            </a:extLst>
          </p:cNvPr>
          <p:cNvCxnSpPr>
            <a:cxnSpLocks/>
          </p:cNvCxnSpPr>
          <p:nvPr/>
        </p:nvCxnSpPr>
        <p:spPr>
          <a:xfrm>
            <a:off x="1477818" y="2594765"/>
            <a:ext cx="9245456"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529867A-3642-4441-89EC-B95460326E49}"/>
              </a:ext>
            </a:extLst>
          </p:cNvPr>
          <p:cNvCxnSpPr>
            <a:cxnSpLocks/>
          </p:cNvCxnSpPr>
          <p:nvPr/>
        </p:nvCxnSpPr>
        <p:spPr>
          <a:xfrm>
            <a:off x="1477818" y="2585529"/>
            <a:ext cx="0" cy="417942"/>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DD4046-7C83-458D-896C-E2D4DB82F4A3}"/>
              </a:ext>
            </a:extLst>
          </p:cNvPr>
          <p:cNvCxnSpPr>
            <a:cxnSpLocks/>
          </p:cNvCxnSpPr>
          <p:nvPr/>
        </p:nvCxnSpPr>
        <p:spPr>
          <a:xfrm>
            <a:off x="4569489" y="2585529"/>
            <a:ext cx="0" cy="417943"/>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326CCD-435E-42BA-9F8A-8DD403FA1BBA}"/>
              </a:ext>
            </a:extLst>
          </p:cNvPr>
          <p:cNvCxnSpPr>
            <a:cxnSpLocks/>
          </p:cNvCxnSpPr>
          <p:nvPr/>
        </p:nvCxnSpPr>
        <p:spPr>
          <a:xfrm>
            <a:off x="7485866" y="2585529"/>
            <a:ext cx="0" cy="417944"/>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F588D0E-B9F5-43E8-8D52-353A4F0EFC6E}"/>
              </a:ext>
            </a:extLst>
          </p:cNvPr>
          <p:cNvCxnSpPr/>
          <p:nvPr/>
        </p:nvCxnSpPr>
        <p:spPr>
          <a:xfrm>
            <a:off x="10723274" y="2585529"/>
            <a:ext cx="0" cy="417942"/>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8CF496-0222-4757-8EC6-BE43388FDACC}"/>
              </a:ext>
            </a:extLst>
          </p:cNvPr>
          <p:cNvCxnSpPr>
            <a:cxnSpLocks/>
          </p:cNvCxnSpPr>
          <p:nvPr/>
        </p:nvCxnSpPr>
        <p:spPr>
          <a:xfrm>
            <a:off x="6096001" y="2309688"/>
            <a:ext cx="0" cy="27584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DB200D-F2DB-45E9-905C-F307303A1E96}"/>
              </a:ext>
            </a:extLst>
          </p:cNvPr>
          <p:cNvSpPr txBox="1"/>
          <p:nvPr/>
        </p:nvSpPr>
        <p:spPr>
          <a:xfrm>
            <a:off x="10182241" y="342637"/>
            <a:ext cx="1863946" cy="623866"/>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Arial"/>
                <a:ea typeface="+mn-ea"/>
                <a:cs typeface="+mn-cs"/>
              </a:rPr>
              <a:t>Target: 80k </a:t>
            </a:r>
            <a:r>
              <a:rPr kumimoji="0" lang="en-US" sz="1200" b="1" i="0" u="none" strike="noStrike" kern="1200" cap="none" spc="0" normalizeH="0" baseline="0" noProof="0" dirty="0" err="1">
                <a:ln>
                  <a:noFill/>
                </a:ln>
                <a:solidFill>
                  <a:srgbClr val="0070C0"/>
                </a:solidFill>
                <a:effectLst/>
                <a:uLnTx/>
                <a:uFillTx/>
                <a:latin typeface="Arial"/>
                <a:ea typeface="+mn-ea"/>
                <a:cs typeface="+mn-cs"/>
              </a:rPr>
              <a:t>hrs</a:t>
            </a:r>
            <a:endParaRPr kumimoji="0" lang="en-US" sz="1200" b="1" i="0" u="none" strike="noStrike" kern="1200" cap="none" spc="0" normalizeH="0" baseline="0" noProof="0" dirty="0">
              <a:ln>
                <a:noFill/>
              </a:ln>
              <a:solidFill>
                <a:srgbClr val="0070C0"/>
              </a:solidFill>
              <a:effectLst/>
              <a:uLnTx/>
              <a:uFillTx/>
              <a:latin typeface="Arial"/>
              <a:ea typeface="+mn-ea"/>
              <a:cs typeface="+mn-cs"/>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Arial"/>
                <a:ea typeface="+mn-ea"/>
                <a:cs typeface="+mn-cs"/>
              </a:rPr>
              <a:t>Current status: 184k </a:t>
            </a:r>
            <a:r>
              <a:rPr kumimoji="0" lang="en-US" sz="1200" b="1" i="0" u="none" strike="noStrike" kern="1200" cap="none" spc="0" normalizeH="0" baseline="0" noProof="0" dirty="0" err="1">
                <a:ln>
                  <a:noFill/>
                </a:ln>
                <a:solidFill>
                  <a:srgbClr val="00B050"/>
                </a:solidFill>
                <a:effectLst/>
                <a:uLnTx/>
                <a:uFillTx/>
                <a:latin typeface="Arial"/>
                <a:ea typeface="+mn-ea"/>
                <a:cs typeface="+mn-cs"/>
              </a:rPr>
              <a:t>hrs</a:t>
            </a:r>
            <a:endParaRPr kumimoji="0" lang="en-US" sz="1200" b="1"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pic>
        <p:nvPicPr>
          <p:cNvPr id="3" name="Picture 2">
            <a:extLst>
              <a:ext uri="{FF2B5EF4-FFF2-40B4-BE49-F238E27FC236}">
                <a16:creationId xmlns:a16="http://schemas.microsoft.com/office/drawing/2014/main" id="{FB76C4DB-2A3B-4A0E-BBD8-413FE93DCBCD}"/>
              </a:ext>
            </a:extLst>
          </p:cNvPr>
          <p:cNvPicPr>
            <a:picLocks noChangeAspect="1"/>
          </p:cNvPicPr>
          <p:nvPr/>
        </p:nvPicPr>
        <p:blipFill rotWithShape="1">
          <a:blip r:embed="rId2"/>
          <a:srcRect b="59222"/>
          <a:stretch/>
        </p:blipFill>
        <p:spPr>
          <a:xfrm>
            <a:off x="4346666" y="658391"/>
            <a:ext cx="3489142" cy="1234953"/>
          </a:xfrm>
          <a:prstGeom prst="rect">
            <a:avLst/>
          </a:prstGeom>
          <a:ln w="19050">
            <a:solidFill>
              <a:srgbClr val="002060"/>
            </a:solidFill>
          </a:ln>
        </p:spPr>
      </p:pic>
      <p:sp>
        <p:nvSpPr>
          <p:cNvPr id="4" name="Rectangle 3">
            <a:extLst>
              <a:ext uri="{FF2B5EF4-FFF2-40B4-BE49-F238E27FC236}">
                <a16:creationId xmlns:a16="http://schemas.microsoft.com/office/drawing/2014/main" id="{8B207384-89EB-47F0-A512-D40E1077904A}"/>
              </a:ext>
            </a:extLst>
          </p:cNvPr>
          <p:cNvSpPr/>
          <p:nvPr/>
        </p:nvSpPr>
        <p:spPr>
          <a:xfrm>
            <a:off x="4335908" y="1893345"/>
            <a:ext cx="3499900" cy="416342"/>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45FECD5D-10D5-49A2-A657-E4C70283B1C2}"/>
              </a:ext>
            </a:extLst>
          </p:cNvPr>
          <p:cNvSpPr txBox="1"/>
          <p:nvPr/>
        </p:nvSpPr>
        <p:spPr>
          <a:xfrm>
            <a:off x="5164142" y="1991693"/>
            <a:ext cx="2108489" cy="416337"/>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Total : </a:t>
            </a:r>
            <a:r>
              <a:rPr kumimoji="0" lang="en-US" altLang="en-US" sz="1600" b="1" i="0" u="none" strike="noStrike" kern="0" cap="none" spc="0" normalizeH="0" baseline="0" noProof="0" dirty="0">
                <a:ln>
                  <a:noFill/>
                </a:ln>
                <a:solidFill>
                  <a:srgbClr val="000000"/>
                </a:solidFill>
                <a:effectLst/>
                <a:highlight>
                  <a:srgbClr val="FFFF00"/>
                </a:highlight>
                <a:uLnTx/>
                <a:uFillTx/>
                <a:latin typeface="Arial"/>
                <a:ea typeface="+mn-ea"/>
                <a:cs typeface="+mn-cs"/>
              </a:rPr>
              <a:t>184270</a:t>
            </a:r>
            <a:r>
              <a:rPr kumimoji="0" lang="en-US" sz="1600" b="0" i="0" u="none" strike="noStrike" kern="1200" cap="none" spc="0" normalizeH="0" baseline="0" noProof="0" dirty="0">
                <a:ln>
                  <a:noFill/>
                </a:ln>
                <a:solidFill>
                  <a:srgbClr val="000000"/>
                </a:solidFill>
                <a:effectLst/>
                <a:uLnTx/>
                <a:uFillTx/>
                <a:latin typeface="Arial"/>
                <a:ea typeface="+mn-ea"/>
                <a:cs typeface="+mn-cs"/>
              </a:rPr>
              <a:t> hours </a:t>
            </a:r>
          </a:p>
        </p:txBody>
      </p:sp>
      <p:sp>
        <p:nvSpPr>
          <p:cNvPr id="8" name="TextBox 7">
            <a:extLst>
              <a:ext uri="{FF2B5EF4-FFF2-40B4-BE49-F238E27FC236}">
                <a16:creationId xmlns:a16="http://schemas.microsoft.com/office/drawing/2014/main" id="{A7E05C88-C479-419D-B5BE-E15459D0FF51}"/>
              </a:ext>
            </a:extLst>
          </p:cNvPr>
          <p:cNvSpPr txBox="1"/>
          <p:nvPr/>
        </p:nvSpPr>
        <p:spPr>
          <a:xfrm>
            <a:off x="9356436" y="3759200"/>
            <a:ext cx="1424148" cy="193964"/>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B3A28E72-8D7D-4D32-A3CA-1ED691043D56}"/>
              </a:ext>
            </a:extLst>
          </p:cNvPr>
          <p:cNvPicPr>
            <a:picLocks noChangeAspect="1"/>
          </p:cNvPicPr>
          <p:nvPr/>
        </p:nvPicPr>
        <p:blipFill>
          <a:blip r:embed="rId3"/>
          <a:stretch>
            <a:fillRect/>
          </a:stretch>
        </p:blipFill>
        <p:spPr>
          <a:xfrm>
            <a:off x="232083" y="3026542"/>
            <a:ext cx="2715562" cy="3060061"/>
          </a:xfrm>
          <a:prstGeom prst="rect">
            <a:avLst/>
          </a:prstGeom>
          <a:ln w="19050">
            <a:solidFill>
              <a:srgbClr val="92D050"/>
            </a:solidFill>
          </a:ln>
        </p:spPr>
      </p:pic>
      <p:pic>
        <p:nvPicPr>
          <p:cNvPr id="10" name="Picture 9">
            <a:extLst>
              <a:ext uri="{FF2B5EF4-FFF2-40B4-BE49-F238E27FC236}">
                <a16:creationId xmlns:a16="http://schemas.microsoft.com/office/drawing/2014/main" id="{87E4910D-9339-426E-BFBF-95408E060A5B}"/>
              </a:ext>
            </a:extLst>
          </p:cNvPr>
          <p:cNvPicPr>
            <a:picLocks noChangeAspect="1"/>
          </p:cNvPicPr>
          <p:nvPr/>
        </p:nvPicPr>
        <p:blipFill>
          <a:blip r:embed="rId4"/>
          <a:stretch>
            <a:fillRect/>
          </a:stretch>
        </p:blipFill>
        <p:spPr>
          <a:xfrm>
            <a:off x="3263166" y="3031180"/>
            <a:ext cx="2745720" cy="3052266"/>
          </a:xfrm>
          <a:prstGeom prst="rect">
            <a:avLst/>
          </a:prstGeom>
          <a:ln w="19050">
            <a:solidFill>
              <a:srgbClr val="92D050"/>
            </a:solidFill>
          </a:ln>
        </p:spPr>
      </p:pic>
      <p:pic>
        <p:nvPicPr>
          <p:cNvPr id="11" name="Picture 10">
            <a:extLst>
              <a:ext uri="{FF2B5EF4-FFF2-40B4-BE49-F238E27FC236}">
                <a16:creationId xmlns:a16="http://schemas.microsoft.com/office/drawing/2014/main" id="{442D584B-BC23-4765-AAA1-240BF2D0051D}"/>
              </a:ext>
            </a:extLst>
          </p:cNvPr>
          <p:cNvPicPr>
            <a:picLocks noChangeAspect="1"/>
          </p:cNvPicPr>
          <p:nvPr/>
        </p:nvPicPr>
        <p:blipFill>
          <a:blip r:embed="rId5"/>
          <a:stretch>
            <a:fillRect/>
          </a:stretch>
        </p:blipFill>
        <p:spPr>
          <a:xfrm>
            <a:off x="6350527" y="3023374"/>
            <a:ext cx="2640472" cy="3060066"/>
          </a:xfrm>
          <a:prstGeom prst="rect">
            <a:avLst/>
          </a:prstGeom>
          <a:ln w="19050">
            <a:solidFill>
              <a:srgbClr val="92D050"/>
            </a:solidFill>
          </a:ln>
        </p:spPr>
      </p:pic>
      <p:pic>
        <p:nvPicPr>
          <p:cNvPr id="13" name="Picture 12">
            <a:extLst>
              <a:ext uri="{FF2B5EF4-FFF2-40B4-BE49-F238E27FC236}">
                <a16:creationId xmlns:a16="http://schemas.microsoft.com/office/drawing/2014/main" id="{36F6D4BC-DBB3-4E0B-B17A-382DFF1BD3C5}"/>
              </a:ext>
            </a:extLst>
          </p:cNvPr>
          <p:cNvPicPr>
            <a:picLocks noChangeAspect="1"/>
          </p:cNvPicPr>
          <p:nvPr/>
        </p:nvPicPr>
        <p:blipFill>
          <a:blip r:embed="rId6"/>
          <a:stretch>
            <a:fillRect/>
          </a:stretch>
        </p:blipFill>
        <p:spPr>
          <a:xfrm>
            <a:off x="9332640" y="3023375"/>
            <a:ext cx="2574734" cy="3060066"/>
          </a:xfrm>
          <a:prstGeom prst="rect">
            <a:avLst/>
          </a:prstGeom>
          <a:ln w="19050">
            <a:solidFill>
              <a:srgbClr val="92D050"/>
            </a:solidFill>
          </a:ln>
        </p:spPr>
      </p:pic>
    </p:spTree>
    <p:extLst>
      <p:ext uri="{BB962C8B-B14F-4D97-AF65-F5344CB8AC3E}">
        <p14:creationId xmlns:p14="http://schemas.microsoft.com/office/powerpoint/2010/main" val="1249543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67A6-4395-4F18-A081-F805D49B6124}"/>
              </a:ext>
            </a:extLst>
          </p:cNvPr>
          <p:cNvSpPr>
            <a:spLocks noGrp="1"/>
          </p:cNvSpPr>
          <p:nvPr>
            <p:ph type="title"/>
          </p:nvPr>
        </p:nvSpPr>
        <p:spPr>
          <a:xfrm>
            <a:off x="2665750" y="2143515"/>
            <a:ext cx="5933501" cy="920336"/>
          </a:xfrm>
        </p:spPr>
        <p:txBody>
          <a:bodyPr/>
          <a:lstStyle/>
          <a:p>
            <a:r>
              <a:rPr lang="en-US" dirty="0"/>
              <a:t>Training and references</a:t>
            </a:r>
          </a:p>
        </p:txBody>
      </p:sp>
    </p:spTree>
    <p:extLst>
      <p:ext uri="{BB962C8B-B14F-4D97-AF65-F5344CB8AC3E}">
        <p14:creationId xmlns:p14="http://schemas.microsoft.com/office/powerpoint/2010/main" val="3109100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7D65-3554-42DF-B222-5B79106BF100}"/>
              </a:ext>
            </a:extLst>
          </p:cNvPr>
          <p:cNvSpPr>
            <a:spLocks noGrp="1"/>
          </p:cNvSpPr>
          <p:nvPr>
            <p:ph type="title"/>
          </p:nvPr>
        </p:nvSpPr>
        <p:spPr>
          <a:xfrm>
            <a:off x="97649" y="137224"/>
            <a:ext cx="11150600" cy="473226"/>
          </a:xfrm>
        </p:spPr>
        <p:txBody>
          <a:bodyPr/>
          <a:lstStyle/>
          <a:p>
            <a:r>
              <a:rPr lang="en-US" dirty="0"/>
              <a:t>                          Training and support</a:t>
            </a:r>
          </a:p>
        </p:txBody>
      </p:sp>
      <p:sp>
        <p:nvSpPr>
          <p:cNvPr id="4" name="Rectangle 3">
            <a:extLst>
              <a:ext uri="{FF2B5EF4-FFF2-40B4-BE49-F238E27FC236}">
                <a16:creationId xmlns:a16="http://schemas.microsoft.com/office/drawing/2014/main" id="{0902F806-9094-4E6A-B4CF-AE85465B7FBE}"/>
              </a:ext>
            </a:extLst>
          </p:cNvPr>
          <p:cNvSpPr/>
          <p:nvPr/>
        </p:nvSpPr>
        <p:spPr>
          <a:xfrm>
            <a:off x="192765" y="687634"/>
            <a:ext cx="12286036" cy="2031325"/>
          </a:xfrm>
          <a:prstGeom prst="rect">
            <a:avLst/>
          </a:prstGeom>
        </p:spPr>
        <p:txBody>
          <a:bodyPr wrap="square">
            <a:spAutoFit/>
          </a:bodyPr>
          <a:lstStyle/>
          <a:p>
            <a:r>
              <a:rPr lang="en-US" sz="1400" dirty="0">
                <a:hlinkClick r:id="rId2"/>
              </a:rPr>
              <a:t>Automation COP </a:t>
            </a:r>
            <a:endParaRPr lang="en-US" sz="1400" dirty="0"/>
          </a:p>
          <a:p>
            <a:r>
              <a:rPr lang="en-US" sz="1400" u="sng" dirty="0">
                <a:hlinkClick r:id="rId3"/>
              </a:rPr>
              <a:t>https://devsecops.web.boeing.com/index.html</a:t>
            </a:r>
            <a:r>
              <a:rPr lang="en-US" sz="1400" dirty="0"/>
              <a:t>  [</a:t>
            </a:r>
            <a:r>
              <a:rPr lang="en-US" sz="1400" b="1" dirty="0"/>
              <a:t>DevSecOps Enterprise Website</a:t>
            </a:r>
            <a:r>
              <a:rPr lang="en-US" sz="1400" dirty="0"/>
              <a:t>]</a:t>
            </a:r>
            <a:endParaRPr lang="en-US" sz="1400" dirty="0">
              <a:latin typeface="Times New Roman" panose="02020603050405020304" pitchFamily="18" charset="0"/>
              <a:ea typeface="Calibri" panose="020F0502020204030204" pitchFamily="34" charset="0"/>
            </a:endParaRPr>
          </a:p>
          <a:p>
            <a:pPr marR="0" lvl="0">
              <a:spcBef>
                <a:spcPts val="0"/>
              </a:spcBef>
              <a:spcAft>
                <a:spcPts val="0"/>
              </a:spcAft>
            </a:pPr>
            <a:r>
              <a:rPr lang="en-US" sz="1400" b="1" dirty="0">
                <a:solidFill>
                  <a:srgbClr val="ED7D31"/>
                </a:solidFill>
                <a:latin typeface="Calibri" panose="020F0502020204030204" pitchFamily="34" charset="0"/>
                <a:ea typeface="Times New Roman" panose="02020603050405020304" pitchFamily="18" charset="0"/>
              </a:rPr>
              <a:t>        </a:t>
            </a:r>
          </a:p>
          <a:p>
            <a:pPr marR="0" lvl="0">
              <a:spcBef>
                <a:spcPts val="0"/>
              </a:spcBef>
              <a:spcAft>
                <a:spcPts val="0"/>
              </a:spcAft>
            </a:pPr>
            <a:r>
              <a:rPr lang="en-US" sz="1400" b="1" dirty="0">
                <a:solidFill>
                  <a:srgbClr val="ED7D31"/>
                </a:solidFill>
                <a:latin typeface="Calibri" panose="020F0502020204030204" pitchFamily="34" charset="0"/>
                <a:ea typeface="Times New Roman" panose="02020603050405020304" pitchFamily="18" charset="0"/>
              </a:rPr>
              <a:t>T</a:t>
            </a:r>
            <a:r>
              <a:rPr lang="en-US" sz="1400" b="1" u="sng" dirty="0">
                <a:solidFill>
                  <a:srgbClr val="ED7D31"/>
                </a:solidFill>
                <a:latin typeface="Calibri" panose="020F0502020204030204" pitchFamily="34" charset="0"/>
                <a:ea typeface="Times New Roman" panose="02020603050405020304" pitchFamily="18" charset="0"/>
              </a:rPr>
              <a:t>raining:</a:t>
            </a:r>
            <a:endParaRPr lang="en-US" sz="1400" dirty="0">
              <a:solidFill>
                <a:srgbClr val="ED7D31"/>
              </a:solidFill>
              <a:latin typeface="Calibri" panose="020F0502020204030204" pitchFamily="34" charset="0"/>
              <a:ea typeface="Calibri" panose="020F0502020204030204" pitchFamily="34" charset="0"/>
            </a:endParaRPr>
          </a:p>
          <a:p>
            <a:pPr marL="457200" marR="0"/>
            <a:r>
              <a:rPr lang="en-US" sz="1400" u="sng" dirty="0">
                <a:solidFill>
                  <a:srgbClr val="0563C1"/>
                </a:solidFill>
                <a:latin typeface="Calibri" panose="020F0502020204030204" pitchFamily="34" charset="0"/>
                <a:ea typeface="Calibri" panose="020F0502020204030204" pitchFamily="34" charset="0"/>
                <a:hlinkClick r:id="rId4"/>
              </a:rPr>
              <a:t>https://devsecops.web.boeing.com/trainings.html </a:t>
            </a:r>
            <a:endParaRPr lang="en-US" sz="1400" u="sng" dirty="0">
              <a:solidFill>
                <a:srgbClr val="0563C1"/>
              </a:solidFill>
              <a:latin typeface="Calibri" panose="020F0502020204030204" pitchFamily="34" charset="0"/>
              <a:ea typeface="Calibri" panose="020F0502020204030204" pitchFamily="34" charset="0"/>
            </a:endParaRPr>
          </a:p>
          <a:p>
            <a:pPr marL="457200"/>
            <a:r>
              <a:rPr lang="en-US" sz="1400" u="sng" dirty="0">
                <a:solidFill>
                  <a:srgbClr val="0070C0"/>
                </a:solidFill>
                <a:latin typeface="Calibri" panose="020F0502020204030204" pitchFamily="34" charset="0"/>
                <a:ea typeface="Calibri" panose="020F0502020204030204" pitchFamily="34" charset="0"/>
                <a:hlinkClick r:id="rId5"/>
              </a:rPr>
              <a:t>https://insite.web.boeing.com/culture/viewMedia.do?mediaId=428840</a:t>
            </a:r>
            <a:endParaRPr lang="en-US" sz="1400" dirty="0">
              <a:latin typeface="Calibri" panose="020F0502020204030204" pitchFamily="34" charset="0"/>
              <a:ea typeface="Calibri" panose="020F0502020204030204" pitchFamily="34" charset="0"/>
            </a:endParaRPr>
          </a:p>
          <a:p>
            <a:pPr marL="457200" marR="0"/>
            <a:r>
              <a:rPr lang="en-US" sz="1400" u="sng" dirty="0">
                <a:solidFill>
                  <a:srgbClr val="0563C1"/>
                </a:solidFill>
                <a:latin typeface="Calibri" panose="020F0502020204030204" pitchFamily="34" charset="0"/>
                <a:ea typeface="Calibri" panose="020F0502020204030204" pitchFamily="34" charset="0"/>
              </a:rPr>
              <a:t>Insite: </a:t>
            </a:r>
            <a:r>
              <a:rPr lang="en-US" sz="1400" u="sng" dirty="0">
                <a:solidFill>
                  <a:srgbClr val="0563C1"/>
                </a:solidFill>
                <a:latin typeface="Calibri" panose="020F0502020204030204" pitchFamily="34" charset="0"/>
                <a:ea typeface="Calibri" panose="020F0502020204030204" pitchFamily="34" charset="0"/>
                <a:hlinkClick r:id="rId6"/>
              </a:rPr>
              <a:t>DevSecOps related video series</a:t>
            </a:r>
            <a:endParaRPr lang="en-US" sz="1400" dirty="0">
              <a:latin typeface="Calibri" panose="020F0502020204030204" pitchFamily="34" charset="0"/>
              <a:ea typeface="Calibri" panose="020F0502020204030204" pitchFamily="34" charset="0"/>
            </a:endParaRPr>
          </a:p>
          <a:p>
            <a:pPr marL="457200" marR="0"/>
            <a:r>
              <a:rPr lang="en-US" sz="1400" u="sng" dirty="0">
                <a:solidFill>
                  <a:srgbClr val="0563C1"/>
                </a:solidFill>
                <a:latin typeface="Calibri" panose="020F0502020204030204" pitchFamily="34" charset="0"/>
                <a:ea typeface="Calibri" panose="020F0502020204030204" pitchFamily="34" charset="0"/>
              </a:rPr>
              <a:t>Degreed: </a:t>
            </a:r>
            <a:r>
              <a:rPr lang="en-US" sz="1400" u="sng" dirty="0">
                <a:solidFill>
                  <a:srgbClr val="0563C1"/>
                </a:solidFill>
                <a:latin typeface="Calibri" panose="020F0502020204030204" pitchFamily="34" charset="0"/>
                <a:ea typeface="Calibri" panose="020F0502020204030204" pitchFamily="34" charset="0"/>
                <a:hlinkClick r:id="rId7"/>
              </a:rPr>
              <a:t>https://degreed.com/pathway/mpl66o5r9d/pathway</a:t>
            </a:r>
            <a:endParaRPr lang="en-US" sz="1400" dirty="0">
              <a:latin typeface="Calibri" panose="020F0502020204030204" pitchFamily="34" charset="0"/>
              <a:ea typeface="Calibri" panose="020F0502020204030204" pitchFamily="34" charset="0"/>
            </a:endParaRPr>
          </a:p>
          <a:p>
            <a:pPr marL="457200" marR="0"/>
            <a:r>
              <a:rPr lang="en-US" sz="1400" u="sng" dirty="0" err="1">
                <a:solidFill>
                  <a:srgbClr val="0563C1"/>
                </a:solidFill>
                <a:latin typeface="Calibri" panose="020F0502020204030204" pitchFamily="34" charset="0"/>
                <a:ea typeface="Calibri" panose="020F0502020204030204" pitchFamily="34" charset="0"/>
              </a:rPr>
              <a:t>Oreilly</a:t>
            </a:r>
            <a:r>
              <a:rPr lang="en-US" sz="1400" u="sng" dirty="0">
                <a:solidFill>
                  <a:srgbClr val="0563C1"/>
                </a:solidFill>
                <a:latin typeface="Calibri" panose="020F0502020204030204" pitchFamily="34" charset="0"/>
                <a:ea typeface="Calibri" panose="020F0502020204030204" pitchFamily="34" charset="0"/>
              </a:rPr>
              <a:t>: </a:t>
            </a:r>
            <a:r>
              <a:rPr lang="en-US" sz="1400" u="sng" dirty="0">
                <a:solidFill>
                  <a:srgbClr val="0563C1"/>
                </a:solidFill>
                <a:latin typeface="Calibri" panose="020F0502020204030204" pitchFamily="34" charset="0"/>
                <a:ea typeface="Calibri" panose="020F0502020204030204" pitchFamily="34" charset="0"/>
                <a:hlinkClick r:id="rId8"/>
              </a:rPr>
              <a:t>https://learning.oreilly.com/library/view/the-devops-handbook/9781457191381/</a:t>
            </a:r>
            <a:endParaRPr lang="en-US" sz="1400" dirty="0">
              <a:solidFill>
                <a:srgbClr val="002060"/>
              </a:solidFill>
              <a:latin typeface="Calibri" panose="020F0502020204030204" pitchFamily="34" charset="0"/>
              <a:ea typeface="Calibri" panose="020F0502020204030204" pitchFamily="34" charset="0"/>
            </a:endParaRPr>
          </a:p>
        </p:txBody>
      </p:sp>
      <p:graphicFrame>
        <p:nvGraphicFramePr>
          <p:cNvPr id="5" name="Table 4">
            <a:extLst>
              <a:ext uri="{FF2B5EF4-FFF2-40B4-BE49-F238E27FC236}">
                <a16:creationId xmlns:a16="http://schemas.microsoft.com/office/drawing/2014/main" id="{D9758905-C7AC-412C-8FEB-3CC94D34AFD3}"/>
              </a:ext>
            </a:extLst>
          </p:cNvPr>
          <p:cNvGraphicFramePr>
            <a:graphicFrameLocks noGrp="1"/>
          </p:cNvGraphicFramePr>
          <p:nvPr>
            <p:extLst/>
          </p:nvPr>
        </p:nvGraphicFramePr>
        <p:xfrm>
          <a:off x="260859" y="3845614"/>
          <a:ext cx="10573593" cy="2508910"/>
        </p:xfrm>
        <a:graphic>
          <a:graphicData uri="http://schemas.openxmlformats.org/drawingml/2006/table">
            <a:tbl>
              <a:tblPr firstRow="1" firstCol="1" bandRow="1">
                <a:tableStyleId>{5C22544A-7EE6-4342-B048-85BDC9FD1C3A}</a:tableStyleId>
              </a:tblPr>
              <a:tblGrid>
                <a:gridCol w="1943611">
                  <a:extLst>
                    <a:ext uri="{9D8B030D-6E8A-4147-A177-3AD203B41FA5}">
                      <a16:colId xmlns:a16="http://schemas.microsoft.com/office/drawing/2014/main" val="807063744"/>
                    </a:ext>
                  </a:extLst>
                </a:gridCol>
                <a:gridCol w="5213806">
                  <a:extLst>
                    <a:ext uri="{9D8B030D-6E8A-4147-A177-3AD203B41FA5}">
                      <a16:colId xmlns:a16="http://schemas.microsoft.com/office/drawing/2014/main" val="1882489943"/>
                    </a:ext>
                  </a:extLst>
                </a:gridCol>
                <a:gridCol w="3416176">
                  <a:extLst>
                    <a:ext uri="{9D8B030D-6E8A-4147-A177-3AD203B41FA5}">
                      <a16:colId xmlns:a16="http://schemas.microsoft.com/office/drawing/2014/main" val="3173231289"/>
                    </a:ext>
                  </a:extLst>
                </a:gridCol>
              </a:tblGrid>
              <a:tr h="181694">
                <a:tc>
                  <a:txBody>
                    <a:bodyPr/>
                    <a:lstStyle/>
                    <a:p>
                      <a:pPr marL="0" marR="0">
                        <a:spcBef>
                          <a:spcPts val="0"/>
                        </a:spcBef>
                        <a:spcAft>
                          <a:spcPts val="0"/>
                        </a:spcAft>
                      </a:pPr>
                      <a:r>
                        <a:rPr lang="en-US" sz="800">
                          <a:effectLst/>
                        </a:rPr>
                        <a:t>DSO Support Systems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Description</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URL</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4167678034"/>
                  </a:ext>
                </a:extLst>
              </a:tr>
              <a:tr h="239124">
                <a:tc>
                  <a:txBody>
                    <a:bodyPr/>
                    <a:lstStyle/>
                    <a:p>
                      <a:pPr marL="0" marR="0">
                        <a:spcBef>
                          <a:spcPts val="0"/>
                        </a:spcBef>
                        <a:spcAft>
                          <a:spcPts val="0"/>
                        </a:spcAft>
                      </a:pPr>
                      <a:r>
                        <a:rPr lang="en-US" sz="800">
                          <a:effectLst/>
                        </a:rPr>
                        <a:t>ATOMS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Platform to onboard to some of the commonly used tools like Coverity, Netsparker, SonarQube</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9"/>
                        </a:rPr>
                        <a:t>https://atoms.web.boeing.com/home</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800875544"/>
                  </a:ext>
                </a:extLst>
              </a:tr>
              <a:tr h="324997">
                <a:tc>
                  <a:txBody>
                    <a:bodyPr/>
                    <a:lstStyle/>
                    <a:p>
                      <a:pPr marL="0" marR="0">
                        <a:spcBef>
                          <a:spcPts val="0"/>
                        </a:spcBef>
                        <a:spcAft>
                          <a:spcPts val="0"/>
                        </a:spcAft>
                      </a:pPr>
                      <a:r>
                        <a:rPr lang="en-US" sz="800">
                          <a:effectLst/>
                        </a:rPr>
                        <a:t>ATOMS-CI</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Saves your team time by generating an automated continuous integration pipeline and integrating different tools</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0"/>
                        </a:rPr>
                        <a:t>https://atoms-ci.web.boeing.com/ci</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67674782"/>
                  </a:ext>
                </a:extLst>
              </a:tr>
              <a:tr h="214035">
                <a:tc>
                  <a:txBody>
                    <a:bodyPr/>
                    <a:lstStyle/>
                    <a:p>
                      <a:pPr marL="0" marR="0">
                        <a:spcBef>
                          <a:spcPts val="0"/>
                        </a:spcBef>
                        <a:spcAft>
                          <a:spcPts val="0"/>
                        </a:spcAft>
                      </a:pPr>
                      <a:r>
                        <a:rPr lang="en-US" sz="800">
                          <a:effectLst/>
                        </a:rPr>
                        <a:t>DevSecOps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Official DevSecOps website</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dirty="0">
                          <a:effectLst/>
                          <a:hlinkClick r:id="rId3"/>
                        </a:rPr>
                        <a:t>https://devsecops.web.boeing.com/index.html</a:t>
                      </a:r>
                      <a:endParaRPr lang="en-US" sz="800" dirty="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3066780032"/>
                  </a:ext>
                </a:extLst>
              </a:tr>
              <a:tr h="239124">
                <a:tc>
                  <a:txBody>
                    <a:bodyPr/>
                    <a:lstStyle/>
                    <a:p>
                      <a:pPr marL="0" marR="0">
                        <a:spcBef>
                          <a:spcPts val="0"/>
                        </a:spcBef>
                        <a:spcAft>
                          <a:spcPts val="0"/>
                        </a:spcAft>
                      </a:pPr>
                      <a:r>
                        <a:rPr lang="en-US" sz="800">
                          <a:effectLst/>
                        </a:rPr>
                        <a:t>AppDynamics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Monitoring tool documentation</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dirty="0">
                          <a:effectLst/>
                          <a:hlinkClick r:id="rId11"/>
                        </a:rPr>
                        <a:t>https://itms.pages.boeing.com/wiki/appdynamics/</a:t>
                      </a:r>
                      <a:endParaRPr lang="en-US" sz="800" dirty="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383795686"/>
                  </a:ext>
                </a:extLst>
              </a:tr>
              <a:tr h="239124">
                <a:tc>
                  <a:txBody>
                    <a:bodyPr/>
                    <a:lstStyle/>
                    <a:p>
                      <a:pPr marL="0" marR="0">
                        <a:spcBef>
                          <a:spcPts val="0"/>
                        </a:spcBef>
                        <a:spcAft>
                          <a:spcPts val="0"/>
                        </a:spcAft>
                      </a:pPr>
                      <a:r>
                        <a:rPr lang="en-US" sz="800">
                          <a:effectLst/>
                        </a:rPr>
                        <a:t>Enablement kit</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Architecture Checklist to improve maturity </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2"/>
                        </a:rPr>
                        <a:t>https://devsecops.web.boeing.com/assessment/enablementKit.html </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52500512"/>
                  </a:ext>
                </a:extLst>
              </a:tr>
              <a:tr h="239124">
                <a:tc>
                  <a:txBody>
                    <a:bodyPr/>
                    <a:lstStyle/>
                    <a:p>
                      <a:pPr marL="0" marR="0">
                        <a:spcBef>
                          <a:spcPts val="0"/>
                        </a:spcBef>
                        <a:spcAft>
                          <a:spcPts val="0"/>
                        </a:spcAft>
                      </a:pPr>
                      <a:r>
                        <a:rPr lang="en-US" sz="800">
                          <a:effectLst/>
                        </a:rPr>
                        <a:t>DSO Mattermost channel</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Join this channel for any questions/updates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3"/>
                        </a:rPr>
                        <a:t>https://mattermost.web.boeing.com/dso/channels/town-square </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572966063"/>
                  </a:ext>
                </a:extLst>
              </a:tr>
              <a:tr h="181694">
                <a:tc>
                  <a:txBody>
                    <a:bodyPr/>
                    <a:lstStyle/>
                    <a:p>
                      <a:pPr marL="0" marR="0">
                        <a:spcBef>
                          <a:spcPts val="0"/>
                        </a:spcBef>
                        <a:spcAft>
                          <a:spcPts val="0"/>
                        </a:spcAft>
                      </a:pPr>
                      <a:r>
                        <a:rPr lang="en-US" sz="800">
                          <a:effectLst/>
                        </a:rPr>
                        <a:t>DSO Consultation</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Connect with the experts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4"/>
                        </a:rPr>
                        <a:t>DL DSO Consulting</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032067331"/>
                  </a:ext>
                </a:extLst>
              </a:tr>
              <a:tr h="324997">
                <a:tc>
                  <a:txBody>
                    <a:bodyPr/>
                    <a:lstStyle/>
                    <a:p>
                      <a:pPr marL="0" marR="0">
                        <a:spcBef>
                          <a:spcPts val="0"/>
                        </a:spcBef>
                        <a:spcAft>
                          <a:spcPts val="0"/>
                        </a:spcAft>
                      </a:pPr>
                      <a:r>
                        <a:rPr lang="en-US" sz="800">
                          <a:effectLst/>
                        </a:rPr>
                        <a:t>DSO COE InSite Group</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Join this group for any questions/updates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5"/>
                        </a:rPr>
                        <a:t>https://insite.web.boeing.com/culture/viewGroup.do?groupId=168061</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707814212"/>
                  </a:ext>
                </a:extLst>
              </a:tr>
              <a:tr h="324997">
                <a:tc>
                  <a:txBody>
                    <a:bodyPr/>
                    <a:lstStyle/>
                    <a:p>
                      <a:pPr marL="0" marR="0">
                        <a:spcBef>
                          <a:spcPts val="0"/>
                        </a:spcBef>
                        <a:spcAft>
                          <a:spcPts val="0"/>
                        </a:spcAft>
                      </a:pPr>
                      <a:r>
                        <a:rPr lang="en-US" sz="800">
                          <a:effectLst/>
                        </a:rPr>
                        <a:t>DevSecOps Video Library</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Videos on different implementation</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dirty="0">
                          <a:effectLst/>
                          <a:hlinkClick r:id="rId16"/>
                        </a:rPr>
                        <a:t>https://insite.web.boeing.com/culture/displayGroupMedia.do?groupId=168061</a:t>
                      </a:r>
                      <a:r>
                        <a:rPr lang="en-US" sz="800" dirty="0">
                          <a:effectLst/>
                        </a:rPr>
                        <a:t> </a:t>
                      </a:r>
                      <a:endParaRPr lang="en-US" sz="800" dirty="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539703474"/>
                  </a:ext>
                </a:extLst>
              </a:tr>
            </a:tbl>
          </a:graphicData>
        </a:graphic>
      </p:graphicFrame>
      <p:sp>
        <p:nvSpPr>
          <p:cNvPr id="3" name="Rectangle 2">
            <a:extLst>
              <a:ext uri="{FF2B5EF4-FFF2-40B4-BE49-F238E27FC236}">
                <a16:creationId xmlns:a16="http://schemas.microsoft.com/office/drawing/2014/main" id="{9EF24625-22BA-4838-B7EC-C69C8B35F6F8}"/>
              </a:ext>
            </a:extLst>
          </p:cNvPr>
          <p:cNvSpPr/>
          <p:nvPr/>
        </p:nvSpPr>
        <p:spPr>
          <a:xfrm>
            <a:off x="-298316" y="2769195"/>
            <a:ext cx="12286036" cy="954107"/>
          </a:xfrm>
          <a:prstGeom prst="rect">
            <a:avLst/>
          </a:prstGeom>
        </p:spPr>
        <p:txBody>
          <a:bodyPr wrap="square">
            <a:spAutoFit/>
          </a:bodyPr>
          <a:lstStyle/>
          <a:p>
            <a:pPr marL="457200" marR="0"/>
            <a:r>
              <a:rPr lang="en-US" sz="1400" b="1" u="sng" dirty="0">
                <a:solidFill>
                  <a:srgbClr val="ED7D31"/>
                </a:solidFill>
                <a:latin typeface="Calibri" panose="020F0502020204030204" pitchFamily="34" charset="0"/>
              </a:rPr>
              <a:t>Enterprise Support</a:t>
            </a:r>
          </a:p>
          <a:p>
            <a:pPr marL="457200" marR="0">
              <a:spcBef>
                <a:spcPts val="0"/>
              </a:spcBef>
              <a:spcAft>
                <a:spcPts val="0"/>
              </a:spcAft>
            </a:pPr>
            <a:r>
              <a:rPr lang="en-US" sz="1400" dirty="0">
                <a:solidFill>
                  <a:srgbClr val="002060"/>
                </a:solidFill>
                <a:latin typeface="Calibri" panose="020F0502020204030204" pitchFamily="34" charset="0"/>
                <a:ea typeface="Calibri" panose="020F0502020204030204" pitchFamily="34" charset="0"/>
              </a:rPr>
              <a:t>In case of any queries interested teams can register themselves through </a:t>
            </a:r>
            <a:r>
              <a:rPr lang="en-US" sz="1400" u="sng" dirty="0">
                <a:solidFill>
                  <a:srgbClr val="0070C0"/>
                </a:solidFill>
                <a:latin typeface="Calibri" panose="020F0502020204030204" pitchFamily="34" charset="0"/>
                <a:ea typeface="Calibri" panose="020F0502020204030204" pitchFamily="34" charset="0"/>
                <a:hlinkClick r:id="rId17"/>
              </a:rPr>
              <a:t>EMC</a:t>
            </a:r>
            <a:r>
              <a:rPr lang="en-US" sz="1400" u="sng" dirty="0">
                <a:solidFill>
                  <a:srgbClr val="0070C0"/>
                </a:solidFill>
                <a:latin typeface="Calibri" panose="020F0502020204030204" pitchFamily="34" charset="0"/>
                <a:ea typeface="Calibri" panose="020F0502020204030204" pitchFamily="34" charset="0"/>
              </a:rPr>
              <a:t> </a:t>
            </a:r>
            <a:r>
              <a:rPr lang="en-US" sz="1400" u="sng" dirty="0">
                <a:solidFill>
                  <a:srgbClr val="002060"/>
                </a:solidFill>
                <a:latin typeface="Calibri" panose="020F0502020204030204" pitchFamily="34" charset="0"/>
                <a:ea typeface="Calibri" panose="020F0502020204030204" pitchFamily="34" charset="0"/>
              </a:rPr>
              <a:t>(check for the session with the name “DevSecOps Office Hours (India)”).</a:t>
            </a:r>
            <a:endParaRPr lang="en-US" sz="1400" dirty="0">
              <a:latin typeface="Calibri" panose="020F0502020204030204" pitchFamily="34" charset="0"/>
              <a:ea typeface="Calibri" panose="020F0502020204030204" pitchFamily="34" charset="0"/>
            </a:endParaRPr>
          </a:p>
          <a:p>
            <a:pPr marL="457200" marR="0">
              <a:spcBef>
                <a:spcPts val="0"/>
              </a:spcBef>
              <a:spcAft>
                <a:spcPts val="0"/>
              </a:spcAft>
            </a:pPr>
            <a:r>
              <a:rPr lang="en-US" sz="1400" dirty="0">
                <a:solidFill>
                  <a:srgbClr val="002060"/>
                </a:solidFill>
                <a:latin typeface="Calibri" panose="020F0502020204030204" pitchFamily="34" charset="0"/>
                <a:ea typeface="Calibri" panose="020F0502020204030204" pitchFamily="34" charset="0"/>
              </a:rPr>
              <a:t>For Product Teams in US, </a:t>
            </a:r>
            <a:r>
              <a:rPr lang="en-US" sz="1400" u="sng" dirty="0">
                <a:solidFill>
                  <a:srgbClr val="0070C0"/>
                </a:solidFill>
                <a:latin typeface="Calibri" panose="020F0502020204030204" pitchFamily="34" charset="0"/>
                <a:ea typeface="Calibri" panose="020F0502020204030204" pitchFamily="34" charset="0"/>
                <a:hlinkClick r:id="rId18"/>
              </a:rPr>
              <a:t>Click </a:t>
            </a:r>
            <a:r>
              <a:rPr lang="en-US" sz="1400" u="sng" dirty="0">
                <a:solidFill>
                  <a:srgbClr val="000000"/>
                </a:solidFill>
                <a:latin typeface="Calibri" panose="020F0502020204030204" pitchFamily="34" charset="0"/>
                <a:ea typeface="Calibri" panose="020F0502020204030204" pitchFamily="34" charset="0"/>
                <a:hlinkClick r:id="rId18"/>
              </a:rPr>
              <a:t>Here </a:t>
            </a:r>
            <a:r>
              <a:rPr lang="en-US" sz="1400" u="sng" dirty="0">
                <a:solidFill>
                  <a:srgbClr val="002060"/>
                </a:solidFill>
                <a:latin typeface="Calibri" panose="020F0502020204030204" pitchFamily="34" charset="0"/>
                <a:ea typeface="Calibri" panose="020F0502020204030204" pitchFamily="34" charset="0"/>
              </a:rPr>
              <a:t>to block your slot </a:t>
            </a:r>
            <a:r>
              <a:rPr lang="en-US" sz="1400" dirty="0">
                <a:solidFill>
                  <a:srgbClr val="002060"/>
                </a:solidFill>
                <a:latin typeface="Calibri" panose="020F0502020204030204" pitchFamily="34" charset="0"/>
                <a:ea typeface="Calibri" panose="020F0502020204030204" pitchFamily="34" charset="0"/>
              </a:rPr>
              <a:t> </a:t>
            </a:r>
            <a:endParaRPr lang="en-US" sz="1400" dirty="0">
              <a:latin typeface="Calibri" panose="020F0502020204030204" pitchFamily="34" charset="0"/>
              <a:ea typeface="Calibri" panose="020F0502020204030204" pitchFamily="34" charset="0"/>
            </a:endParaRPr>
          </a:p>
          <a:p>
            <a:pPr marL="457200" marR="0">
              <a:spcBef>
                <a:spcPts val="0"/>
              </a:spcBef>
              <a:spcAft>
                <a:spcPts val="0"/>
              </a:spcAft>
            </a:pPr>
            <a:r>
              <a:rPr lang="en-US" sz="1400" dirty="0">
                <a:solidFill>
                  <a:srgbClr val="002060"/>
                </a:solidFill>
                <a:latin typeface="Calibri" panose="020F0502020204030204" pitchFamily="34" charset="0"/>
                <a:ea typeface="Calibri" panose="020F0502020204030204" pitchFamily="34" charset="0"/>
              </a:rPr>
              <a:t>For Product Teams in India, </a:t>
            </a:r>
            <a:r>
              <a:rPr lang="en-US" sz="1400" u="sng" dirty="0">
                <a:solidFill>
                  <a:srgbClr val="0070C0"/>
                </a:solidFill>
                <a:latin typeface="Calibri" panose="020F0502020204030204" pitchFamily="34" charset="0"/>
                <a:ea typeface="Calibri" panose="020F0502020204030204" pitchFamily="34" charset="0"/>
                <a:hlinkClick r:id="rId17"/>
              </a:rPr>
              <a:t>Click</a:t>
            </a:r>
            <a:r>
              <a:rPr lang="en-US" sz="1400" u="sng" dirty="0">
                <a:solidFill>
                  <a:srgbClr val="000000"/>
                </a:solidFill>
                <a:latin typeface="Calibri" panose="020F0502020204030204" pitchFamily="34" charset="0"/>
                <a:ea typeface="Calibri" panose="020F0502020204030204" pitchFamily="34" charset="0"/>
                <a:hlinkClick r:id="rId17"/>
              </a:rPr>
              <a:t> Here </a:t>
            </a:r>
            <a:r>
              <a:rPr lang="en-US" sz="1400" u="sng" dirty="0">
                <a:solidFill>
                  <a:srgbClr val="002060"/>
                </a:solidFill>
                <a:latin typeface="Calibri" panose="020F0502020204030204" pitchFamily="34" charset="0"/>
                <a:ea typeface="Calibri" panose="020F0502020204030204" pitchFamily="34" charset="0"/>
              </a:rPr>
              <a:t>to block your slot </a:t>
            </a:r>
            <a:r>
              <a:rPr lang="en-US" sz="1400" dirty="0">
                <a:solidFill>
                  <a:srgbClr val="002060"/>
                </a:solidFill>
                <a:latin typeface="Calibri" panose="020F0502020204030204" pitchFamily="34" charset="0"/>
                <a:ea typeface="Calibri" panose="020F0502020204030204" pitchFamily="34" charset="0"/>
              </a:rPr>
              <a:t> </a:t>
            </a:r>
            <a:endParaRPr lang="en-US" sz="1400"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38531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C0DC-9FE4-4928-95A1-C12C76850FA2}"/>
              </a:ext>
            </a:extLst>
          </p:cNvPr>
          <p:cNvSpPr>
            <a:spLocks noGrp="1"/>
          </p:cNvSpPr>
          <p:nvPr>
            <p:ph type="title"/>
          </p:nvPr>
        </p:nvSpPr>
        <p:spPr>
          <a:xfrm>
            <a:off x="130347" y="257637"/>
            <a:ext cx="11150600" cy="623712"/>
          </a:xfrm>
        </p:spPr>
        <p:txBody>
          <a:bodyPr/>
          <a:lstStyle/>
          <a:p>
            <a:r>
              <a:rPr lang="en-US" dirty="0"/>
              <a:t>Assessment Process</a:t>
            </a:r>
          </a:p>
        </p:txBody>
      </p:sp>
      <p:sp>
        <p:nvSpPr>
          <p:cNvPr id="3" name="Rectangle 2">
            <a:extLst>
              <a:ext uri="{FF2B5EF4-FFF2-40B4-BE49-F238E27FC236}">
                <a16:creationId xmlns:a16="http://schemas.microsoft.com/office/drawing/2014/main" id="{3CAED5BA-C776-449D-A3C1-F6753F036E03}"/>
              </a:ext>
            </a:extLst>
          </p:cNvPr>
          <p:cNvSpPr/>
          <p:nvPr/>
        </p:nvSpPr>
        <p:spPr>
          <a:xfrm>
            <a:off x="391391" y="881349"/>
            <a:ext cx="11409218" cy="6232475"/>
          </a:xfrm>
          <a:prstGeom prst="rect">
            <a:avLst/>
          </a:prstGeom>
        </p:spPr>
        <p:txBody>
          <a:bodyPr wrap="square">
            <a:spAutoFit/>
          </a:bodyPr>
          <a:lstStyle/>
          <a:p>
            <a:endParaRPr lang="en-US" b="1"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rPr>
              <a:t>DevSecOps Assessment Process Flow (Swimlane)</a:t>
            </a:r>
          </a:p>
          <a:p>
            <a:endParaRPr lang="en-US" dirty="0"/>
          </a:p>
          <a:p>
            <a:r>
              <a:rPr lang="en-US" dirty="0">
                <a:solidFill>
                  <a:srgbClr val="1F497D"/>
                </a:solidFill>
                <a:latin typeface="Calibri" panose="020F0502020204030204" pitchFamily="34" charset="0"/>
              </a:rPr>
              <a:t>Please refer to the attached PDF.</a:t>
            </a: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ea typeface="Calibri" panose="020F0502020204030204" pitchFamily="34" charset="0"/>
              </a:rPr>
              <a:t>GSEP Process for Dashboard Access</a:t>
            </a:r>
          </a:p>
          <a:p>
            <a:endParaRPr lang="en-US" dirty="0">
              <a:solidFill>
                <a:srgbClr val="1F497D"/>
              </a:solidFill>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Please use the </a:t>
            </a:r>
            <a:r>
              <a:rPr lang="en-US" dirty="0">
                <a:solidFill>
                  <a:srgbClr val="1F497D"/>
                </a:solidFill>
                <a:latin typeface="Calibri" panose="020F0502020204030204" pitchFamily="34" charset="0"/>
                <a:ea typeface="Calibri" panose="020F0502020204030204" pitchFamily="34" charset="0"/>
                <a:hlinkClick r:id="rId4"/>
              </a:rPr>
              <a:t>link</a:t>
            </a:r>
            <a:r>
              <a:rPr lang="en-US" dirty="0">
                <a:solidFill>
                  <a:srgbClr val="1F497D"/>
                </a:solidFill>
                <a:latin typeface="Calibri" panose="020F0502020204030204" pitchFamily="34" charset="0"/>
                <a:ea typeface="Calibri" panose="020F0502020204030204" pitchFamily="34" charset="0"/>
              </a:rPr>
              <a:t> to get access to the assessment dashboard. This is an auto approval process. Please select the first option for Business Stakeholder group. </a:t>
            </a:r>
            <a:endParaRPr lang="en-US" dirty="0">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Try to access this </a:t>
            </a:r>
            <a:r>
              <a:rPr lang="en-US" dirty="0">
                <a:solidFill>
                  <a:srgbClr val="1F497D"/>
                </a:solidFill>
                <a:latin typeface="Calibri" panose="020F0502020204030204" pitchFamily="34" charset="0"/>
                <a:ea typeface="Calibri" panose="020F0502020204030204" pitchFamily="34" charset="0"/>
                <a:hlinkClick r:id="rId5"/>
              </a:rPr>
              <a:t>Dashboard Link </a:t>
            </a:r>
            <a:r>
              <a:rPr lang="en-US" dirty="0">
                <a:solidFill>
                  <a:srgbClr val="1F497D"/>
                </a:solidFill>
                <a:latin typeface="Calibri" panose="020F0502020204030204" pitchFamily="34" charset="0"/>
                <a:ea typeface="Calibri" panose="020F0502020204030204" pitchFamily="34" charset="0"/>
              </a:rPr>
              <a:t>after few minutes.</a:t>
            </a:r>
          </a:p>
          <a:p>
            <a:endParaRPr lang="en-US" dirty="0">
              <a:solidFill>
                <a:srgbClr val="1F497D"/>
              </a:solidFill>
              <a:latin typeface="Calibri" panose="020F0502020204030204" pitchFamily="34" charset="0"/>
              <a:ea typeface="Calibri" panose="020F0502020204030204" pitchFamily="34" charset="0"/>
            </a:endParaRPr>
          </a:p>
          <a:p>
            <a:endParaRPr lang="en-US"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ea typeface="Calibri" panose="020F0502020204030204" pitchFamily="34" charset="0"/>
              </a:rPr>
              <a:t>Info center Dashboard </a:t>
            </a:r>
            <a:r>
              <a:rPr lang="en-US" b="1" dirty="0">
                <a:solidFill>
                  <a:srgbClr val="1F497D"/>
                </a:solidFill>
                <a:latin typeface="Calibri" panose="020F0502020204030204" pitchFamily="34" charset="0"/>
                <a:ea typeface="Calibri" panose="020F0502020204030204" pitchFamily="34" charset="0"/>
                <a:hlinkClick r:id="rId6"/>
              </a:rPr>
              <a:t>Link</a:t>
            </a:r>
            <a:endParaRPr lang="en-US" b="1" dirty="0">
              <a:solidFill>
                <a:srgbClr val="1F497D"/>
              </a:solidFill>
              <a:latin typeface="Calibri" panose="020F0502020204030204" pitchFamily="34" charset="0"/>
              <a:ea typeface="Calibri" panose="020F0502020204030204" pitchFamily="34" charset="0"/>
            </a:endParaRPr>
          </a:p>
          <a:p>
            <a:endParaRPr lang="en-US" dirty="0">
              <a:solidFill>
                <a:srgbClr val="1F497D"/>
              </a:solidFill>
              <a:latin typeface="Calibri" panose="020F0502020204030204" pitchFamily="34" charset="0"/>
              <a:ea typeface="Calibri" panose="020F0502020204030204" pitchFamily="34" charset="0"/>
            </a:endParaRPr>
          </a:p>
          <a:p>
            <a:r>
              <a:rPr lang="en-US" dirty="0">
                <a:solidFill>
                  <a:schemeClr val="accent1">
                    <a:lumMod val="50000"/>
                  </a:schemeClr>
                </a:solidFill>
              </a:rPr>
              <a:t>Refer attached excel for pending reassessments and assessments. </a:t>
            </a:r>
          </a:p>
          <a:p>
            <a:endParaRPr lang="en-US" dirty="0">
              <a:solidFill>
                <a:srgbClr val="1F497D"/>
              </a:solidFill>
              <a:latin typeface="Calibri" panose="020F0502020204030204" pitchFamily="34" charset="0"/>
              <a:ea typeface="Calibri" panose="020F0502020204030204" pitchFamily="34" charset="0"/>
            </a:endParaRPr>
          </a:p>
          <a:p>
            <a:endParaRPr lang="en-US" dirty="0">
              <a:solidFill>
                <a:srgbClr val="1F497D"/>
              </a:solidFill>
              <a:latin typeface="Calibri" panose="020F0502020204030204" pitchFamily="34" charset="0"/>
              <a:ea typeface="Calibri" panose="020F0502020204030204" pitchFamily="34" charset="0"/>
            </a:endParaRPr>
          </a:p>
          <a:p>
            <a:endParaRPr lang="en-US" dirty="0">
              <a:solidFill>
                <a:srgbClr val="1F497D"/>
              </a:solidFill>
              <a:latin typeface="Calibri" panose="020F0502020204030204" pitchFamily="34" charset="0"/>
              <a:ea typeface="Calibri" panose="020F0502020204030204" pitchFamily="34" charset="0"/>
            </a:endParaRPr>
          </a:p>
          <a:p>
            <a:endParaRPr lang="en-US" dirty="0">
              <a:latin typeface="Calibri" panose="020F0502020204030204" pitchFamily="34" charset="0"/>
              <a:ea typeface="Calibri" panose="020F0502020204030204" pitchFamily="34" charset="0"/>
            </a:endParaRPr>
          </a:p>
        </p:txBody>
      </p:sp>
      <p:sp>
        <p:nvSpPr>
          <p:cNvPr id="16" name="Rectangle 14">
            <a:extLst>
              <a:ext uri="{FF2B5EF4-FFF2-40B4-BE49-F238E27FC236}">
                <a16:creationId xmlns:a16="http://schemas.microsoft.com/office/drawing/2014/main" id="{32091B8A-AE8F-40E0-A33A-3AC338913148}"/>
              </a:ext>
            </a:extLst>
          </p:cNvPr>
          <p:cNvSpPr>
            <a:spLocks noChangeArrowheads="1"/>
          </p:cNvSpPr>
          <p:nvPr/>
        </p:nvSpPr>
        <p:spPr bwMode="auto">
          <a:xfrm>
            <a:off x="130347" y="424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Object 16">
            <a:extLst>
              <a:ext uri="{FF2B5EF4-FFF2-40B4-BE49-F238E27FC236}">
                <a16:creationId xmlns:a16="http://schemas.microsoft.com/office/drawing/2014/main" id="{073B3B61-A369-4A4D-A109-D0E5A4743FC3}"/>
              </a:ext>
            </a:extLst>
          </p:cNvPr>
          <p:cNvGraphicFramePr>
            <a:graphicFrameLocks noChangeAspect="1"/>
          </p:cNvGraphicFramePr>
          <p:nvPr>
            <p:extLst>
              <p:ext uri="{D42A27DB-BD31-4B8C-83A1-F6EECF244321}">
                <p14:modId xmlns:p14="http://schemas.microsoft.com/office/powerpoint/2010/main" val="2202973018"/>
              </p:ext>
            </p:extLst>
          </p:nvPr>
        </p:nvGraphicFramePr>
        <p:xfrm>
          <a:off x="4383088" y="1804047"/>
          <a:ext cx="577850" cy="1333500"/>
        </p:xfrm>
        <a:graphic>
          <a:graphicData uri="http://schemas.openxmlformats.org/presentationml/2006/ole">
            <mc:AlternateContent xmlns:mc="http://schemas.openxmlformats.org/markup-compatibility/2006">
              <mc:Choice xmlns:v="urn:schemas-microsoft-com:vml" Requires="v">
                <p:oleObj spid="_x0000_s18524" name="Acrobat Document" showAsIcon="1" r:id="rId7" imgW="380880" imgH="806400" progId="AcroExch.Document.DC">
                  <p:embed/>
                </p:oleObj>
              </mc:Choice>
              <mc:Fallback>
                <p:oleObj name="Acrobat Document" showAsIcon="1" r:id="rId7" imgW="380880" imgH="806400" progId="AcroExch.Document.DC">
                  <p:embed/>
                  <p:pic>
                    <p:nvPicPr>
                      <p:cNvPr id="17" name="Object 16">
                        <a:extLst>
                          <a:ext uri="{FF2B5EF4-FFF2-40B4-BE49-F238E27FC236}">
                            <a16:creationId xmlns:a16="http://schemas.microsoft.com/office/drawing/2014/main" id="{073B3B61-A369-4A4D-A109-D0E5A4743FC3}"/>
                          </a:ext>
                        </a:extLst>
                      </p:cNvPr>
                      <p:cNvPicPr>
                        <a:picLocks noChangeAspect="1" noChangeArrowheads="1"/>
                      </p:cNvPicPr>
                      <p:nvPr/>
                    </p:nvPicPr>
                    <p:blipFill>
                      <a:blip r:embed="rId8"/>
                      <a:srcRect/>
                      <a:stretch>
                        <a:fillRect/>
                      </a:stretch>
                    </p:blipFill>
                    <p:spPr bwMode="auto">
                      <a:xfrm>
                        <a:off x="4383088" y="1804047"/>
                        <a:ext cx="577850" cy="1333500"/>
                      </a:xfrm>
                      <a:prstGeom prst="rect">
                        <a:avLst/>
                      </a:prstGeom>
                      <a:noFill/>
                    </p:spPr>
                  </p:pic>
                </p:oleObj>
              </mc:Fallback>
            </mc:AlternateContent>
          </a:graphicData>
        </a:graphic>
      </p:graphicFrame>
      <p:graphicFrame>
        <p:nvGraphicFramePr>
          <p:cNvPr id="5" name="Object 4">
            <a:extLst>
              <a:ext uri="{FF2B5EF4-FFF2-40B4-BE49-F238E27FC236}">
                <a16:creationId xmlns:a16="http://schemas.microsoft.com/office/drawing/2014/main" id="{88279188-C887-44F1-A8C9-AFF1660C780D}"/>
              </a:ext>
            </a:extLst>
          </p:cNvPr>
          <p:cNvGraphicFramePr>
            <a:graphicFrameLocks noChangeAspect="1"/>
          </p:cNvGraphicFramePr>
          <p:nvPr>
            <p:extLst>
              <p:ext uri="{D42A27DB-BD31-4B8C-83A1-F6EECF244321}">
                <p14:modId xmlns:p14="http://schemas.microsoft.com/office/powerpoint/2010/main" val="3007496514"/>
              </p:ext>
            </p:extLst>
          </p:nvPr>
        </p:nvGraphicFramePr>
        <p:xfrm>
          <a:off x="7325602" y="5364004"/>
          <a:ext cx="772934" cy="669608"/>
        </p:xfrm>
        <a:graphic>
          <a:graphicData uri="http://schemas.openxmlformats.org/presentationml/2006/ole">
            <mc:AlternateContent xmlns:mc="http://schemas.openxmlformats.org/markup-compatibility/2006">
              <mc:Choice xmlns:v="urn:schemas-microsoft-com:vml" Requires="v">
                <p:oleObj spid="_x0000_s18525" name="Worksheet" showAsIcon="1" r:id="rId9" imgW="914400" imgH="792360" progId="Excel.Sheet.12">
                  <p:embed/>
                </p:oleObj>
              </mc:Choice>
              <mc:Fallback>
                <p:oleObj name="Worksheet" showAsIcon="1" r:id="rId9" imgW="914400" imgH="792360" progId="Excel.Sheet.12">
                  <p:embed/>
                  <p:pic>
                    <p:nvPicPr>
                      <p:cNvPr id="5" name="Object 4">
                        <a:extLst>
                          <a:ext uri="{FF2B5EF4-FFF2-40B4-BE49-F238E27FC236}">
                            <a16:creationId xmlns:a16="http://schemas.microsoft.com/office/drawing/2014/main" id="{88279188-C887-44F1-A8C9-AFF1660C780D}"/>
                          </a:ext>
                        </a:extLst>
                      </p:cNvPr>
                      <p:cNvPicPr/>
                      <p:nvPr/>
                    </p:nvPicPr>
                    <p:blipFill>
                      <a:blip r:embed="rId10"/>
                      <a:stretch>
                        <a:fillRect/>
                      </a:stretch>
                    </p:blipFill>
                    <p:spPr>
                      <a:xfrm>
                        <a:off x="7325602" y="5364004"/>
                        <a:ext cx="772934" cy="669608"/>
                      </a:xfrm>
                      <a:prstGeom prst="rect">
                        <a:avLst/>
                      </a:prstGeom>
                    </p:spPr>
                  </p:pic>
                </p:oleObj>
              </mc:Fallback>
            </mc:AlternateContent>
          </a:graphicData>
        </a:graphic>
      </p:graphicFrame>
    </p:spTree>
    <p:extLst>
      <p:ext uri="{BB962C8B-B14F-4D97-AF65-F5344CB8AC3E}">
        <p14:creationId xmlns:p14="http://schemas.microsoft.com/office/powerpoint/2010/main" val="2917752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D8FDB-C611-4E31-8E64-55E1BF536C99}"/>
              </a:ext>
            </a:extLst>
          </p:cNvPr>
          <p:cNvSpPr>
            <a:spLocks noGrp="1"/>
          </p:cNvSpPr>
          <p:nvPr>
            <p:ph type="title"/>
          </p:nvPr>
        </p:nvSpPr>
        <p:spPr>
          <a:xfrm>
            <a:off x="181278" y="188255"/>
            <a:ext cx="11150600" cy="551047"/>
          </a:xfrm>
        </p:spPr>
        <p:txBody>
          <a:bodyPr/>
          <a:lstStyle/>
          <a:p>
            <a:r>
              <a:rPr lang="en-US" dirty="0"/>
              <a:t>Contact us</a:t>
            </a:r>
          </a:p>
        </p:txBody>
      </p:sp>
      <p:graphicFrame>
        <p:nvGraphicFramePr>
          <p:cNvPr id="11" name="Table 10">
            <a:extLst>
              <a:ext uri="{FF2B5EF4-FFF2-40B4-BE49-F238E27FC236}">
                <a16:creationId xmlns:a16="http://schemas.microsoft.com/office/drawing/2014/main" id="{C7823F92-EF8A-4B41-A0BF-4D2E3DDF8AE6}"/>
              </a:ext>
            </a:extLst>
          </p:cNvPr>
          <p:cNvGraphicFramePr>
            <a:graphicFrameLocks noGrp="1"/>
          </p:cNvGraphicFramePr>
          <p:nvPr>
            <p:extLst>
              <p:ext uri="{D42A27DB-BD31-4B8C-83A1-F6EECF244321}">
                <p14:modId xmlns:p14="http://schemas.microsoft.com/office/powerpoint/2010/main" val="4162613787"/>
              </p:ext>
            </p:extLst>
          </p:nvPr>
        </p:nvGraphicFramePr>
        <p:xfrm>
          <a:off x="181278" y="888596"/>
          <a:ext cx="11827108" cy="5756449"/>
        </p:xfrm>
        <a:graphic>
          <a:graphicData uri="http://schemas.openxmlformats.org/drawingml/2006/table">
            <a:tbl>
              <a:tblPr firstRow="1" bandRow="1">
                <a:tableStyleId>{5C22544A-7EE6-4342-B048-85BDC9FD1C3A}</a:tableStyleId>
              </a:tblPr>
              <a:tblGrid>
                <a:gridCol w="1139126">
                  <a:extLst>
                    <a:ext uri="{9D8B030D-6E8A-4147-A177-3AD203B41FA5}">
                      <a16:colId xmlns:a16="http://schemas.microsoft.com/office/drawing/2014/main" val="3597689954"/>
                    </a:ext>
                  </a:extLst>
                </a:gridCol>
                <a:gridCol w="1808386">
                  <a:extLst>
                    <a:ext uri="{9D8B030D-6E8A-4147-A177-3AD203B41FA5}">
                      <a16:colId xmlns:a16="http://schemas.microsoft.com/office/drawing/2014/main" val="238683764"/>
                    </a:ext>
                  </a:extLst>
                </a:gridCol>
                <a:gridCol w="2346593">
                  <a:extLst>
                    <a:ext uri="{9D8B030D-6E8A-4147-A177-3AD203B41FA5}">
                      <a16:colId xmlns:a16="http://schemas.microsoft.com/office/drawing/2014/main" val="1253331438"/>
                    </a:ext>
                  </a:extLst>
                </a:gridCol>
                <a:gridCol w="2802023">
                  <a:extLst>
                    <a:ext uri="{9D8B030D-6E8A-4147-A177-3AD203B41FA5}">
                      <a16:colId xmlns:a16="http://schemas.microsoft.com/office/drawing/2014/main" val="197751461"/>
                    </a:ext>
                  </a:extLst>
                </a:gridCol>
                <a:gridCol w="3730980">
                  <a:extLst>
                    <a:ext uri="{9D8B030D-6E8A-4147-A177-3AD203B41FA5}">
                      <a16:colId xmlns:a16="http://schemas.microsoft.com/office/drawing/2014/main" val="1621683907"/>
                    </a:ext>
                  </a:extLst>
                </a:gridCol>
              </a:tblGrid>
              <a:tr h="955849">
                <a:tc>
                  <a:txBody>
                    <a:bodyPr/>
                    <a:lstStyle/>
                    <a:p>
                      <a:endParaRPr lang="en-US" dirty="0"/>
                    </a:p>
                  </a:txBody>
                  <a:tcPr/>
                </a:tc>
                <a:tc>
                  <a:txBody>
                    <a:bodyPr/>
                    <a:lstStyle/>
                    <a:p>
                      <a:r>
                        <a:rPr lang="en-US" dirty="0"/>
                        <a:t>DRI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 Management</a:t>
                      </a:r>
                    </a:p>
                    <a:p>
                      <a:endParaRPr lang="en-US" dirty="0"/>
                    </a:p>
                  </a:txBody>
                  <a:tcPr/>
                </a:tc>
                <a:tc>
                  <a:txBody>
                    <a:bodyPr/>
                    <a:lstStyle/>
                    <a:p>
                      <a:r>
                        <a:rPr lang="en-US" dirty="0"/>
                        <a:t>Core Team Focal</a:t>
                      </a:r>
                    </a:p>
                  </a:txBody>
                  <a:tcPr/>
                </a:tc>
                <a:tc>
                  <a:txBody>
                    <a:bodyPr/>
                    <a:lstStyle/>
                    <a:p>
                      <a:r>
                        <a:rPr lang="en-US" dirty="0"/>
                        <a:t> Enterprise collaboration</a:t>
                      </a:r>
                    </a:p>
                  </a:txBody>
                  <a:tcPr/>
                </a:tc>
                <a:extLst>
                  <a:ext uri="{0D108BD9-81ED-4DB2-BD59-A6C34878D82A}">
                    <a16:rowId xmlns:a16="http://schemas.microsoft.com/office/drawing/2014/main" val="2933335979"/>
                  </a:ext>
                </a:extLst>
              </a:tr>
              <a:tr h="2031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DevSecOps</a:t>
                      </a:r>
                    </a:p>
                    <a:p>
                      <a:endParaRPr lang="en-US" sz="1200" b="1" dirty="0"/>
                    </a:p>
                  </a:txBody>
                  <a:tcPr/>
                </a:tc>
                <a:tc>
                  <a:txBody>
                    <a:bodyPr/>
                    <a:lstStyle/>
                    <a:p>
                      <a:r>
                        <a:rPr lang="de-DE" sz="1200" b="1" dirty="0">
                          <a:hlinkClick r:id="rId2"/>
                        </a:rPr>
                        <a:t>Abhishek Singh</a:t>
                      </a:r>
                      <a:endParaRPr lang="de-DE" sz="1200" b="1" dirty="0"/>
                    </a:p>
                    <a:p>
                      <a:endParaRPr lang="de-DE"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linkClick r:id="rId3"/>
                        </a:rPr>
                        <a:t>Kenneth C Shew</a:t>
                      </a:r>
                      <a:endParaRPr lang="en-US" sz="1200" b="1" dirty="0"/>
                    </a:p>
                  </a:txBody>
                  <a:tcPr/>
                </a:tc>
                <a:tc>
                  <a:txBody>
                    <a:bodyPr/>
                    <a:lstStyle/>
                    <a:p>
                      <a:r>
                        <a:rPr lang="pt-BR" sz="1200" b="1" dirty="0"/>
                        <a:t>Kolhar Laxmidevi</a:t>
                      </a:r>
                    </a:p>
                    <a:p>
                      <a:r>
                        <a:rPr lang="pt-BR" sz="1200" b="1" dirty="0"/>
                        <a:t>Kumar Anand</a:t>
                      </a:r>
                      <a:endParaRPr lang="en-US" sz="1200" b="1" dirty="0"/>
                    </a:p>
                  </a:txBody>
                  <a:tcPr/>
                </a:tc>
                <a:tc rowSpan="2">
                  <a:txBody>
                    <a:bodyPr/>
                    <a:lstStyle/>
                    <a:p>
                      <a:pPr marL="228600" indent="-228600">
                        <a:buFont typeface="+mj-lt"/>
                        <a:buAutoNum type="arabicPeriod"/>
                      </a:pPr>
                      <a:r>
                        <a:rPr lang="en-US" sz="900" b="1" kern="1200" dirty="0">
                          <a:solidFill>
                            <a:schemeClr val="dk1"/>
                          </a:solidFill>
                          <a:effectLst/>
                          <a:latin typeface="+mn-lt"/>
                          <a:ea typeface="+mn-ea"/>
                          <a:cs typeface="+mn-cs"/>
                        </a:rPr>
                        <a:t>Singh, Abhishek K </a:t>
                      </a:r>
                    </a:p>
                    <a:p>
                      <a:pPr marL="228600" indent="-228600">
                        <a:buFont typeface="+mj-lt"/>
                        <a:buAutoNum type="arabicPeriod"/>
                      </a:pPr>
                      <a:r>
                        <a:rPr lang="en-US" sz="900" b="1" kern="1200" dirty="0">
                          <a:solidFill>
                            <a:schemeClr val="dk1"/>
                          </a:solidFill>
                          <a:effectLst/>
                          <a:latin typeface="+mn-lt"/>
                          <a:ea typeface="+mn-ea"/>
                          <a:cs typeface="+mn-cs"/>
                        </a:rPr>
                        <a:t>Valiyarayil, Siby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900" b="1" kern="1200" dirty="0">
                          <a:solidFill>
                            <a:schemeClr val="dk1"/>
                          </a:solidFill>
                          <a:effectLst/>
                          <a:latin typeface="+mn-lt"/>
                          <a:ea typeface="+mn-ea"/>
                          <a:cs typeface="+mn-cs"/>
                        </a:rPr>
                        <a:t>Nair, Aathira Manikandan </a:t>
                      </a:r>
                    </a:p>
                    <a:p>
                      <a:pPr marL="228600" indent="-228600">
                        <a:buFont typeface="+mj-lt"/>
                        <a:buAutoNum type="arabicPeriod"/>
                      </a:pPr>
                      <a:r>
                        <a:rPr lang="pl-PL" sz="900" b="1" kern="1200" dirty="0">
                          <a:solidFill>
                            <a:schemeClr val="dk1"/>
                          </a:solidFill>
                          <a:effectLst/>
                          <a:latin typeface="+mn-lt"/>
                          <a:ea typeface="+mn-ea"/>
                          <a:cs typeface="+mn-cs"/>
                        </a:rPr>
                        <a:t>P, Ashwini </a:t>
                      </a:r>
                      <a:endParaRPr lang="en-US" sz="900" b="1" kern="1200" dirty="0">
                        <a:solidFill>
                          <a:schemeClr val="dk1"/>
                        </a:solidFill>
                        <a:effectLst/>
                        <a:latin typeface="+mn-lt"/>
                        <a:ea typeface="+mn-ea"/>
                        <a:cs typeface="+mn-cs"/>
                      </a:endParaRPr>
                    </a:p>
                    <a:p>
                      <a:pPr marL="228600" indent="-228600">
                        <a:buFont typeface="+mj-lt"/>
                        <a:buAutoNum type="arabicPeriod"/>
                      </a:pPr>
                      <a:r>
                        <a:rPr lang="en-US" sz="900" b="0" kern="1200" dirty="0">
                          <a:solidFill>
                            <a:schemeClr val="dk1"/>
                          </a:solidFill>
                          <a:effectLst/>
                          <a:latin typeface="+mn-lt"/>
                          <a:ea typeface="+mn-ea"/>
                          <a:cs typeface="+mn-cs"/>
                        </a:rPr>
                        <a:t>Pattanaik, Anup K </a:t>
                      </a:r>
                    </a:p>
                    <a:p>
                      <a:pPr marL="228600" indent="-228600">
                        <a:buFont typeface="+mj-lt"/>
                        <a:buAutoNum type="arabicPeriod"/>
                      </a:pPr>
                      <a:r>
                        <a:rPr lang="en-US" sz="900" kern="1200" dirty="0">
                          <a:solidFill>
                            <a:schemeClr val="dk1"/>
                          </a:solidFill>
                          <a:effectLst/>
                          <a:latin typeface="+mn-lt"/>
                          <a:ea typeface="+mn-ea"/>
                          <a:cs typeface="+mn-cs"/>
                        </a:rPr>
                        <a:t>Ammata, Sudhakar</a:t>
                      </a:r>
                    </a:p>
                    <a:p>
                      <a:pPr marL="228600" indent="-228600">
                        <a:buFont typeface="+mj-lt"/>
                        <a:buAutoNum type="arabicPeriod"/>
                      </a:pPr>
                      <a:r>
                        <a:rPr lang="en-US" sz="900" kern="1200" dirty="0">
                          <a:solidFill>
                            <a:schemeClr val="dk1"/>
                          </a:solidFill>
                          <a:effectLst/>
                          <a:latin typeface="+mn-lt"/>
                          <a:ea typeface="+mn-ea"/>
                          <a:cs typeface="+mn-cs"/>
                        </a:rPr>
                        <a:t>Bakhedi, Bharati Bahubali</a:t>
                      </a:r>
                    </a:p>
                    <a:p>
                      <a:pPr marL="228600" indent="-228600">
                        <a:buFont typeface="+mj-lt"/>
                        <a:buAutoNum type="arabicPeriod"/>
                      </a:pPr>
                      <a:r>
                        <a:rPr lang="en-US" sz="900" kern="1200" dirty="0">
                          <a:solidFill>
                            <a:schemeClr val="dk1"/>
                          </a:solidFill>
                          <a:effectLst/>
                          <a:latin typeface="+mn-lt"/>
                          <a:ea typeface="+mn-ea"/>
                          <a:cs typeface="+mn-cs"/>
                        </a:rPr>
                        <a:t>Balraj, Bharath K </a:t>
                      </a:r>
                    </a:p>
                    <a:p>
                      <a:pPr marL="228600" indent="-228600">
                        <a:buFont typeface="+mj-lt"/>
                        <a:buAutoNum type="arabicPeriod"/>
                      </a:pPr>
                      <a:r>
                        <a:rPr lang="en-US" sz="900" kern="1200" dirty="0">
                          <a:solidFill>
                            <a:schemeClr val="dk1"/>
                          </a:solidFill>
                          <a:effectLst/>
                          <a:latin typeface="+mn-lt"/>
                          <a:ea typeface="+mn-ea"/>
                          <a:cs typeface="+mn-cs"/>
                        </a:rPr>
                        <a:t>Ghosh, Saikat </a:t>
                      </a:r>
                    </a:p>
                    <a:p>
                      <a:pPr marL="228600" indent="-228600">
                        <a:buFont typeface="+mj-lt"/>
                        <a:buAutoNum type="arabicPeriod"/>
                      </a:pPr>
                      <a:r>
                        <a:rPr lang="en-US" sz="900" kern="1200" dirty="0">
                          <a:solidFill>
                            <a:schemeClr val="dk1"/>
                          </a:solidFill>
                          <a:effectLst/>
                          <a:latin typeface="+mn-lt"/>
                          <a:ea typeface="+mn-ea"/>
                          <a:cs typeface="+mn-cs"/>
                        </a:rPr>
                        <a:t>Ghosh, Subhabrata </a:t>
                      </a:r>
                    </a:p>
                    <a:p>
                      <a:pPr marL="228600" indent="-228600">
                        <a:buFont typeface="+mj-lt"/>
                        <a:buAutoNum type="arabicPeriod"/>
                      </a:pPr>
                      <a:r>
                        <a:rPr lang="en-US" sz="900" kern="1200" dirty="0">
                          <a:solidFill>
                            <a:schemeClr val="dk1"/>
                          </a:solidFill>
                          <a:effectLst/>
                          <a:latin typeface="+mn-lt"/>
                          <a:ea typeface="+mn-ea"/>
                          <a:cs typeface="+mn-cs"/>
                        </a:rPr>
                        <a:t>Gundupalli, Rajesh Reddy </a:t>
                      </a:r>
                    </a:p>
                    <a:p>
                      <a:pPr marL="228600" indent="-228600">
                        <a:buFont typeface="+mj-lt"/>
                        <a:buAutoNum type="arabicPeriod"/>
                      </a:pPr>
                      <a:r>
                        <a:rPr lang="en-US" sz="900" kern="1200" dirty="0">
                          <a:solidFill>
                            <a:schemeClr val="dk1"/>
                          </a:solidFill>
                          <a:effectLst/>
                          <a:latin typeface="+mn-lt"/>
                          <a:ea typeface="+mn-ea"/>
                          <a:cs typeface="+mn-cs"/>
                        </a:rPr>
                        <a:t>H D, Sarika </a:t>
                      </a:r>
                    </a:p>
                    <a:p>
                      <a:pPr marL="228600" indent="-228600">
                        <a:buFont typeface="+mj-lt"/>
                        <a:buAutoNum type="arabicPeriod"/>
                      </a:pPr>
                      <a:r>
                        <a:rPr lang="en-US" sz="900" kern="1200" dirty="0">
                          <a:solidFill>
                            <a:schemeClr val="dk1"/>
                          </a:solidFill>
                          <a:effectLst/>
                          <a:latin typeface="+mn-lt"/>
                          <a:ea typeface="+mn-ea"/>
                          <a:cs typeface="+mn-cs"/>
                        </a:rPr>
                        <a:t>K L, Bharath </a:t>
                      </a:r>
                    </a:p>
                    <a:p>
                      <a:pPr marL="228600" indent="-228600">
                        <a:buFont typeface="+mj-lt"/>
                        <a:buAutoNum type="arabicPeriod"/>
                      </a:pPr>
                      <a:r>
                        <a:rPr lang="en-US" sz="900" kern="1200" dirty="0">
                          <a:solidFill>
                            <a:schemeClr val="dk1"/>
                          </a:solidFill>
                          <a:effectLst/>
                          <a:latin typeface="+mn-lt"/>
                          <a:ea typeface="+mn-ea"/>
                          <a:cs typeface="+mn-cs"/>
                        </a:rPr>
                        <a:t>Karri, Ram Sai </a:t>
                      </a:r>
                    </a:p>
                    <a:p>
                      <a:pPr marL="228600" indent="-228600">
                        <a:buFont typeface="+mj-lt"/>
                        <a:buAutoNum type="arabicPeriod"/>
                      </a:pPr>
                      <a:r>
                        <a:rPr lang="en-US" sz="900" kern="1200" dirty="0">
                          <a:solidFill>
                            <a:schemeClr val="dk1"/>
                          </a:solidFill>
                          <a:effectLst/>
                          <a:latin typeface="+mn-lt"/>
                          <a:ea typeface="+mn-ea"/>
                          <a:cs typeface="+mn-cs"/>
                        </a:rPr>
                        <a:t>K-R, Rahul </a:t>
                      </a:r>
                    </a:p>
                    <a:p>
                      <a:pPr marL="228600" indent="-228600">
                        <a:buFont typeface="+mj-lt"/>
                        <a:buAutoNum type="arabicPeriod"/>
                      </a:pPr>
                      <a:r>
                        <a:rPr lang="en-US" sz="900" kern="1200" dirty="0">
                          <a:solidFill>
                            <a:schemeClr val="dk1"/>
                          </a:solidFill>
                          <a:effectLst/>
                          <a:latin typeface="+mn-lt"/>
                          <a:ea typeface="+mn-ea"/>
                          <a:cs typeface="+mn-cs"/>
                        </a:rPr>
                        <a:t>Kuriakose, Tintu M </a:t>
                      </a:r>
                    </a:p>
                    <a:p>
                      <a:pPr marL="228600" indent="-228600">
                        <a:buFont typeface="+mj-lt"/>
                        <a:buAutoNum type="arabicPeriod"/>
                      </a:pPr>
                      <a:r>
                        <a:rPr lang="en-US" sz="900" kern="1200" dirty="0">
                          <a:solidFill>
                            <a:schemeClr val="dk1"/>
                          </a:solidFill>
                          <a:effectLst/>
                          <a:latin typeface="+mn-lt"/>
                          <a:ea typeface="+mn-ea"/>
                          <a:cs typeface="+mn-cs"/>
                        </a:rPr>
                        <a:t>Kurian, Abhijith </a:t>
                      </a:r>
                    </a:p>
                    <a:p>
                      <a:pPr marL="228600" indent="-228600">
                        <a:buFont typeface="+mj-lt"/>
                        <a:buAutoNum type="arabicPeriod"/>
                      </a:pPr>
                      <a:r>
                        <a:rPr lang="en-US" sz="900" kern="1200" dirty="0">
                          <a:solidFill>
                            <a:schemeClr val="dk1"/>
                          </a:solidFill>
                          <a:effectLst/>
                          <a:latin typeface="+mn-lt"/>
                          <a:ea typeface="+mn-ea"/>
                          <a:cs typeface="+mn-cs"/>
                        </a:rPr>
                        <a:t>Kuruba Chandra Kumar </a:t>
                      </a:r>
                    </a:p>
                    <a:p>
                      <a:pPr marL="228600" indent="-228600">
                        <a:buFont typeface="+mj-lt"/>
                        <a:buAutoNum type="arabicPeriod"/>
                      </a:pPr>
                      <a:r>
                        <a:rPr lang="en-US" sz="900" kern="1200" dirty="0">
                          <a:solidFill>
                            <a:schemeClr val="dk1"/>
                          </a:solidFill>
                          <a:effectLst/>
                          <a:latin typeface="+mn-lt"/>
                          <a:ea typeface="+mn-ea"/>
                          <a:cs typeface="+mn-cs"/>
                        </a:rPr>
                        <a:t>Mistry, Ashok </a:t>
                      </a:r>
                    </a:p>
                    <a:p>
                      <a:pPr marL="228600" indent="-228600">
                        <a:buFont typeface="+mj-lt"/>
                        <a:buAutoNum type="arabicPeriod"/>
                      </a:pPr>
                      <a:r>
                        <a:rPr lang="en-US" sz="900" kern="1200" dirty="0">
                          <a:solidFill>
                            <a:schemeClr val="dk1"/>
                          </a:solidFill>
                          <a:effectLst/>
                          <a:latin typeface="+mn-lt"/>
                          <a:ea typeface="+mn-ea"/>
                          <a:cs typeface="+mn-cs"/>
                        </a:rPr>
                        <a:t>Nagaraju, Ganesh </a:t>
                      </a:r>
                    </a:p>
                    <a:p>
                      <a:pPr marL="228600" indent="-228600">
                        <a:buFont typeface="+mj-lt"/>
                        <a:buAutoNum type="arabicPeriod"/>
                      </a:pPr>
                      <a:r>
                        <a:rPr lang="en-US" sz="900" kern="1200" dirty="0">
                          <a:solidFill>
                            <a:schemeClr val="dk1"/>
                          </a:solidFill>
                          <a:effectLst/>
                          <a:latin typeface="+mn-lt"/>
                          <a:ea typeface="+mn-ea"/>
                          <a:cs typeface="+mn-cs"/>
                        </a:rPr>
                        <a:t>Nagziriya, Anshika </a:t>
                      </a:r>
                    </a:p>
                    <a:p>
                      <a:pPr marL="228600" indent="-228600">
                        <a:buFont typeface="+mj-lt"/>
                        <a:buAutoNum type="arabicPeriod"/>
                      </a:pPr>
                      <a:r>
                        <a:rPr lang="en-US" sz="900" kern="1200" dirty="0">
                          <a:solidFill>
                            <a:schemeClr val="dk1"/>
                          </a:solidFill>
                          <a:effectLst/>
                          <a:latin typeface="+mn-lt"/>
                          <a:ea typeface="+mn-ea"/>
                          <a:cs typeface="+mn-cs"/>
                        </a:rPr>
                        <a:t>Padmanaban Shunmugam, Nihila </a:t>
                      </a:r>
                    </a:p>
                    <a:p>
                      <a:pPr marL="228600" indent="-228600">
                        <a:buFont typeface="+mj-lt"/>
                        <a:buAutoNum type="arabicPeriod"/>
                      </a:pPr>
                      <a:r>
                        <a:rPr lang="en-US" sz="900" kern="1200" dirty="0">
                          <a:solidFill>
                            <a:schemeClr val="dk1"/>
                          </a:solidFill>
                          <a:effectLst/>
                          <a:latin typeface="+mn-lt"/>
                          <a:ea typeface="+mn-ea"/>
                          <a:cs typeface="+mn-cs"/>
                        </a:rPr>
                        <a:t>Abhishek Kumar</a:t>
                      </a:r>
                    </a:p>
                    <a:p>
                      <a:pPr marL="228600" indent="-228600">
                        <a:buFont typeface="+mj-lt"/>
                        <a:buAutoNum type="arabicPeriod"/>
                      </a:pPr>
                      <a:r>
                        <a:rPr lang="en-US" sz="900" kern="1200" dirty="0">
                          <a:solidFill>
                            <a:schemeClr val="dk1"/>
                          </a:solidFill>
                          <a:effectLst/>
                          <a:latin typeface="+mn-lt"/>
                          <a:ea typeface="+mn-ea"/>
                          <a:cs typeface="+mn-cs"/>
                        </a:rPr>
                        <a:t>Prabhat, Kumar </a:t>
                      </a:r>
                    </a:p>
                    <a:p>
                      <a:pPr marL="228600" indent="-228600">
                        <a:buFont typeface="+mj-lt"/>
                        <a:buAutoNum type="arabicPeriod"/>
                      </a:pPr>
                      <a:r>
                        <a:rPr lang="en-US" sz="900" kern="1200" dirty="0">
                          <a:solidFill>
                            <a:schemeClr val="dk1"/>
                          </a:solidFill>
                          <a:effectLst/>
                          <a:latin typeface="+mn-lt"/>
                          <a:ea typeface="+mn-ea"/>
                          <a:cs typeface="+mn-cs"/>
                        </a:rPr>
                        <a:t>Radhakrishnan, Chinjumol </a:t>
                      </a:r>
                    </a:p>
                    <a:p>
                      <a:pPr marL="228600" indent="-228600">
                        <a:buFont typeface="+mj-lt"/>
                        <a:buAutoNum type="arabicPeriod"/>
                      </a:pPr>
                      <a:r>
                        <a:rPr lang="en-US" sz="900" kern="1200" dirty="0">
                          <a:solidFill>
                            <a:schemeClr val="dk1"/>
                          </a:solidFill>
                          <a:effectLst/>
                          <a:latin typeface="+mn-lt"/>
                          <a:ea typeface="+mn-ea"/>
                          <a:cs typeface="+mn-cs"/>
                        </a:rPr>
                        <a:t>Reddy, V Sanjeev </a:t>
                      </a:r>
                    </a:p>
                    <a:p>
                      <a:pPr marL="228600" indent="-228600">
                        <a:buFont typeface="+mj-lt"/>
                        <a:buAutoNum type="arabicPeriod"/>
                      </a:pPr>
                      <a:r>
                        <a:rPr lang="en-US" sz="900" kern="1200" dirty="0">
                          <a:solidFill>
                            <a:schemeClr val="dk1"/>
                          </a:solidFill>
                          <a:effectLst/>
                          <a:latin typeface="+mn-lt"/>
                          <a:ea typeface="+mn-ea"/>
                          <a:cs typeface="+mn-cs"/>
                        </a:rPr>
                        <a:t>Rompicherla, Rakesh </a:t>
                      </a:r>
                    </a:p>
                    <a:p>
                      <a:pPr marL="228600" indent="-228600">
                        <a:buFont typeface="+mj-lt"/>
                        <a:buAutoNum type="arabicPeriod"/>
                      </a:pPr>
                      <a:r>
                        <a:rPr lang="en-US" sz="900" kern="1200" dirty="0">
                          <a:solidFill>
                            <a:schemeClr val="dk1"/>
                          </a:solidFill>
                          <a:effectLst/>
                          <a:latin typeface="+mn-lt"/>
                          <a:ea typeface="+mn-ea"/>
                          <a:cs typeface="+mn-cs"/>
                        </a:rPr>
                        <a:t>Sawant, Swapnil Ravindra </a:t>
                      </a:r>
                    </a:p>
                    <a:p>
                      <a:pPr marL="228600" indent="-228600">
                        <a:buFont typeface="+mj-lt"/>
                        <a:buAutoNum type="arabicPeriod"/>
                      </a:pPr>
                      <a:r>
                        <a:rPr lang="en-US" sz="900" kern="1200" dirty="0">
                          <a:solidFill>
                            <a:schemeClr val="dk1"/>
                          </a:solidFill>
                          <a:effectLst/>
                          <a:latin typeface="+mn-lt"/>
                          <a:ea typeface="+mn-ea"/>
                          <a:cs typeface="+mn-cs"/>
                        </a:rPr>
                        <a:t>Varghese, Jessy </a:t>
                      </a:r>
                    </a:p>
                    <a:p>
                      <a:pPr marL="228600" indent="-228600">
                        <a:buFont typeface="+mj-lt"/>
                        <a:buAutoNum type="arabicPeriod"/>
                      </a:pPr>
                      <a:r>
                        <a:rPr lang="en-US" sz="900" kern="1200" dirty="0">
                          <a:solidFill>
                            <a:schemeClr val="dk1"/>
                          </a:solidFill>
                          <a:effectLst/>
                          <a:latin typeface="+mn-lt"/>
                          <a:ea typeface="+mn-ea"/>
                          <a:cs typeface="+mn-cs"/>
                        </a:rPr>
                        <a:t>Vinukonda, Basha </a:t>
                      </a:r>
                    </a:p>
                    <a:p>
                      <a:pPr marL="228600" indent="-228600">
                        <a:buFont typeface="+mj-lt"/>
                        <a:buAutoNum type="arabicPeriod"/>
                      </a:pPr>
                      <a:r>
                        <a:rPr lang="en-US" sz="900" kern="1200" dirty="0">
                          <a:solidFill>
                            <a:schemeClr val="dk1"/>
                          </a:solidFill>
                          <a:effectLst/>
                          <a:latin typeface="+mn-lt"/>
                          <a:ea typeface="+mn-ea"/>
                          <a:cs typeface="+mn-cs"/>
                        </a:rPr>
                        <a:t>Jayanta Mondal</a:t>
                      </a:r>
                    </a:p>
                    <a:p>
                      <a:pPr marL="228600" indent="-228600">
                        <a:buFont typeface="+mj-lt"/>
                        <a:buAutoNum type="arabicPeriod"/>
                      </a:pPr>
                      <a:endParaRPr lang="en-US" sz="10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hlinkClick r:id="rId4"/>
                        </a:rPr>
                        <a:t>DL Product Systems - DevSecOps Core Team</a:t>
                      </a:r>
                      <a:endParaRPr lang="en-US" sz="1000" b="1" dirty="0"/>
                    </a:p>
                  </a:txBody>
                  <a:tcPr/>
                </a:tc>
                <a:tc rowSpan="2">
                  <a:txBody>
                    <a:bodyPr/>
                    <a:lstStyle/>
                    <a:p>
                      <a:pPr marL="228600" indent="-228600">
                        <a:buFont typeface="+mj-lt"/>
                        <a:buAutoNum type="arabicPeriod"/>
                      </a:pPr>
                      <a:r>
                        <a:rPr lang="en-US" sz="1000" dirty="0"/>
                        <a:t>Karthik Tirukkoylur Sekhar</a:t>
                      </a:r>
                    </a:p>
                    <a:p>
                      <a:pPr marL="228600" indent="-228600">
                        <a:buFont typeface="+mj-lt"/>
                        <a:buAutoNum type="arabicPeriod"/>
                      </a:pPr>
                      <a:r>
                        <a:rPr lang="en-US" sz="1000" dirty="0"/>
                        <a:t>Dolly Bhaskara</a:t>
                      </a:r>
                    </a:p>
                    <a:p>
                      <a:pPr marL="228600" indent="-228600">
                        <a:buFont typeface="+mj-lt"/>
                        <a:buAutoNum type="arabicPeriod"/>
                      </a:pPr>
                      <a:r>
                        <a:rPr lang="en-US" sz="1000" dirty="0"/>
                        <a:t>Arun Prakash Jeyaprakash</a:t>
                      </a:r>
                    </a:p>
                    <a:p>
                      <a:pPr marL="228600" indent="-228600">
                        <a:buFont typeface="+mj-lt"/>
                        <a:buAutoNum type="arabicPeriod"/>
                      </a:pPr>
                      <a:r>
                        <a:rPr lang="en-US" sz="1000" dirty="0"/>
                        <a:t>Anandapadmanabhan Gopalakrishnan</a:t>
                      </a:r>
                    </a:p>
                    <a:p>
                      <a:pPr marL="228600" indent="-228600">
                        <a:buFont typeface="+mj-lt"/>
                        <a:buAutoNum type="arabicPeriod"/>
                      </a:pPr>
                      <a:r>
                        <a:rPr lang="en-US" sz="1000" dirty="0"/>
                        <a:t>Sushil Mishra</a:t>
                      </a:r>
                    </a:p>
                    <a:p>
                      <a:pPr marL="228600" indent="-228600">
                        <a:buFont typeface="+mj-lt"/>
                        <a:buAutoNum type="arabicPeriod"/>
                      </a:pPr>
                      <a:r>
                        <a:rPr lang="en-US" sz="1000" dirty="0"/>
                        <a:t>Donald R Wellington</a:t>
                      </a:r>
                    </a:p>
                    <a:p>
                      <a:pPr marL="228600" indent="-228600">
                        <a:buFont typeface="+mj-lt"/>
                        <a:buAutoNum type="arabicPeriod"/>
                      </a:pPr>
                      <a:endParaRPr lang="en-US" sz="10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dirty="0">
                          <a:hlinkClick r:id="rId5"/>
                        </a:rPr>
                        <a:t>DL DSO DRIs</a:t>
                      </a:r>
                      <a:endParaRPr lang="en-US" sz="1000" dirty="0"/>
                    </a:p>
                    <a:p>
                      <a:pPr marL="0" indent="0">
                        <a:buFont typeface="+mj-lt"/>
                        <a:buNone/>
                      </a:pPr>
                      <a:endParaRPr lang="en-US" sz="1000" dirty="0"/>
                    </a:p>
                  </a:txBody>
                  <a:tcPr/>
                </a:tc>
                <a:extLst>
                  <a:ext uri="{0D108BD9-81ED-4DB2-BD59-A6C34878D82A}">
                    <a16:rowId xmlns:a16="http://schemas.microsoft.com/office/drawing/2014/main" val="3918828972"/>
                  </a:ext>
                </a:extLst>
              </a:tr>
              <a:tr h="2700330">
                <a:tc>
                  <a:txBody>
                    <a:bodyPr/>
                    <a:lstStyle/>
                    <a:p>
                      <a:r>
                        <a:rPr lang="en-US" sz="1200" b="1" dirty="0"/>
                        <a:t>Automation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linkClick r:id="rId3"/>
                        </a:rPr>
                        <a:t>Kenneth C Shew</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sz="1200" b="1" dirty="0">
                          <a:hlinkClick r:id="rId6"/>
                        </a:rPr>
                        <a:t>Naga Harsha Kaggallu</a:t>
                      </a:r>
                      <a:endParaRPr lang="en-US" sz="1200" b="1" dirty="0"/>
                    </a:p>
                  </a:txBody>
                  <a:tcPr/>
                </a:tc>
                <a:tc>
                  <a:txBody>
                    <a:bodyPr/>
                    <a:lstStyle/>
                    <a:p>
                      <a:r>
                        <a:rPr lang="en-US" sz="1200" b="1" dirty="0"/>
                        <a:t>Priyanka Dhanpal Chougule</a:t>
                      </a:r>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4002809953"/>
                  </a:ext>
                </a:extLst>
              </a:tr>
            </a:tbl>
          </a:graphicData>
        </a:graphic>
      </p:graphicFrame>
    </p:spTree>
    <p:extLst>
      <p:ext uri="{BB962C8B-B14F-4D97-AF65-F5344CB8AC3E}">
        <p14:creationId xmlns:p14="http://schemas.microsoft.com/office/powerpoint/2010/main" val="1129776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4BAD-C8DB-49F6-BBCC-15C0ABD00CEC}"/>
              </a:ext>
            </a:extLst>
          </p:cNvPr>
          <p:cNvSpPr>
            <a:spLocks noGrp="1"/>
          </p:cNvSpPr>
          <p:nvPr>
            <p:ph type="title"/>
          </p:nvPr>
        </p:nvSpPr>
        <p:spPr>
          <a:xfrm>
            <a:off x="3589879" y="2425617"/>
            <a:ext cx="4347891" cy="920336"/>
          </a:xfrm>
        </p:spPr>
        <p:txBody>
          <a:bodyPr/>
          <a:lstStyle/>
          <a:p>
            <a:pPr algn="ctr"/>
            <a:r>
              <a:rPr lang="en-US" dirty="0"/>
              <a:t>Thank You</a:t>
            </a:r>
          </a:p>
        </p:txBody>
      </p:sp>
    </p:spTree>
    <p:extLst>
      <p:ext uri="{BB962C8B-B14F-4D97-AF65-F5344CB8AC3E}">
        <p14:creationId xmlns:p14="http://schemas.microsoft.com/office/powerpoint/2010/main" val="49566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6D5A-6292-4B58-B1BC-CEFE09DAA5E4}"/>
              </a:ext>
            </a:extLst>
          </p:cNvPr>
          <p:cNvSpPr>
            <a:spLocks noGrp="1"/>
          </p:cNvSpPr>
          <p:nvPr>
            <p:ph type="title"/>
          </p:nvPr>
        </p:nvSpPr>
        <p:spPr>
          <a:xfrm>
            <a:off x="165742" y="272359"/>
            <a:ext cx="11150600" cy="920336"/>
          </a:xfrm>
        </p:spPr>
        <p:txBody>
          <a:bodyPr/>
          <a:lstStyle/>
          <a:p>
            <a:r>
              <a:rPr lang="en-US" dirty="0"/>
              <a:t>Vision</a:t>
            </a:r>
          </a:p>
        </p:txBody>
      </p:sp>
      <p:sp>
        <p:nvSpPr>
          <p:cNvPr id="4" name="Rectangle 3">
            <a:extLst>
              <a:ext uri="{FF2B5EF4-FFF2-40B4-BE49-F238E27FC236}">
                <a16:creationId xmlns:a16="http://schemas.microsoft.com/office/drawing/2014/main" id="{30E296B2-73A9-4546-A6A8-EEA7632EC61C}"/>
              </a:ext>
            </a:extLst>
          </p:cNvPr>
          <p:cNvSpPr/>
          <p:nvPr/>
        </p:nvSpPr>
        <p:spPr>
          <a:xfrm>
            <a:off x="1235785" y="1964726"/>
            <a:ext cx="8637788" cy="369332"/>
          </a:xfrm>
          <a:prstGeom prst="rect">
            <a:avLst/>
          </a:prstGeom>
        </p:spPr>
        <p:txBody>
          <a:bodyPr wrap="square">
            <a:spAutoFit/>
          </a:bodyPr>
          <a:lstStyle/>
          <a:p>
            <a:r>
              <a:rPr lang="en-US" b="1" dirty="0"/>
              <a:t>Implement Lean practices through DSO maturity coverage and IT Automation.</a:t>
            </a:r>
            <a:endParaRPr lang="en-US" dirty="0"/>
          </a:p>
        </p:txBody>
      </p:sp>
      <p:pic>
        <p:nvPicPr>
          <p:cNvPr id="19458" name="Picture 2" descr="https://insite.web.boeing.com/culture/pi/1550387-53893-125w.jpg">
            <a:extLst>
              <a:ext uri="{FF2B5EF4-FFF2-40B4-BE49-F238E27FC236}">
                <a16:creationId xmlns:a16="http://schemas.microsoft.com/office/drawing/2014/main" id="{80C2CD95-520B-4181-8DE8-F38C11952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8526" y="246621"/>
            <a:ext cx="1190625" cy="166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C21F8C-F059-484C-B21B-B25FAD635FB4}"/>
              </a:ext>
            </a:extLst>
          </p:cNvPr>
          <p:cNvSpPr/>
          <p:nvPr/>
        </p:nvSpPr>
        <p:spPr>
          <a:xfrm>
            <a:off x="1235785" y="2971800"/>
            <a:ext cx="8637789" cy="1200329"/>
          </a:xfrm>
          <a:prstGeom prst="rect">
            <a:avLst/>
          </a:prstGeom>
        </p:spPr>
        <p:txBody>
          <a:bodyPr wrap="square">
            <a:spAutoFit/>
          </a:bodyPr>
          <a:lstStyle/>
          <a:p>
            <a:r>
              <a:rPr lang="en-US" b="1" dirty="0">
                <a:solidFill>
                  <a:srgbClr val="212529"/>
                </a:solidFill>
                <a:latin typeface="Arial" panose="020B0604020202020204" pitchFamily="34" charset="0"/>
              </a:rPr>
              <a:t>Increased operating speed and flexibility, release-on-demand, and first-time quality of secure-by-design applications.</a:t>
            </a:r>
          </a:p>
          <a:p>
            <a:br>
              <a:rPr lang="en-US" b="1" dirty="0">
                <a:solidFill>
                  <a:srgbClr val="212529"/>
                </a:solidFill>
                <a:latin typeface="-apple-system"/>
              </a:rPr>
            </a:br>
            <a:endParaRPr lang="en-US" b="1" dirty="0">
              <a:solidFill>
                <a:srgbClr val="212529"/>
              </a:solidFill>
              <a:latin typeface="Arial" panose="020B0604020202020204" pitchFamily="34" charset="0"/>
            </a:endParaRPr>
          </a:p>
        </p:txBody>
      </p:sp>
      <p:pic>
        <p:nvPicPr>
          <p:cNvPr id="7" name="Graphic 6" descr="Bar graph with upward trend">
            <a:extLst>
              <a:ext uri="{FF2B5EF4-FFF2-40B4-BE49-F238E27FC236}">
                <a16:creationId xmlns:a16="http://schemas.microsoft.com/office/drawing/2014/main" id="{73E13213-52E0-4DC0-A53C-A024BFB2C6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477" y="2884251"/>
            <a:ext cx="914400" cy="914400"/>
          </a:xfrm>
          <a:prstGeom prst="rect">
            <a:avLst/>
          </a:prstGeom>
        </p:spPr>
      </p:pic>
      <p:pic>
        <p:nvPicPr>
          <p:cNvPr id="9" name="Graphic 8" descr="Bullseye">
            <a:extLst>
              <a:ext uri="{FF2B5EF4-FFF2-40B4-BE49-F238E27FC236}">
                <a16:creationId xmlns:a16="http://schemas.microsoft.com/office/drawing/2014/main" id="{07575156-ED5C-4CB6-B496-7516F29E62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2477" y="1724815"/>
            <a:ext cx="914400" cy="914400"/>
          </a:xfrm>
          <a:prstGeom prst="rect">
            <a:avLst/>
          </a:prstGeom>
        </p:spPr>
      </p:pic>
      <p:pic>
        <p:nvPicPr>
          <p:cNvPr id="13" name="Graphic 12" descr="Gauge">
            <a:extLst>
              <a:ext uri="{FF2B5EF4-FFF2-40B4-BE49-F238E27FC236}">
                <a16:creationId xmlns:a16="http://schemas.microsoft.com/office/drawing/2014/main" id="{1DABB08A-5F78-4B8D-8A96-E5340D7023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9032" y="3942555"/>
            <a:ext cx="914400" cy="914400"/>
          </a:xfrm>
          <a:prstGeom prst="rect">
            <a:avLst/>
          </a:prstGeom>
        </p:spPr>
      </p:pic>
      <p:sp>
        <p:nvSpPr>
          <p:cNvPr id="15" name="Rectangle 14">
            <a:extLst>
              <a:ext uri="{FF2B5EF4-FFF2-40B4-BE49-F238E27FC236}">
                <a16:creationId xmlns:a16="http://schemas.microsoft.com/office/drawing/2014/main" id="{9466F3F4-EE26-4D8B-96F5-847DA11DD47D}"/>
              </a:ext>
            </a:extLst>
          </p:cNvPr>
          <p:cNvSpPr/>
          <p:nvPr/>
        </p:nvSpPr>
        <p:spPr>
          <a:xfrm>
            <a:off x="1333061" y="4218780"/>
            <a:ext cx="10697183" cy="923330"/>
          </a:xfrm>
          <a:prstGeom prst="rect">
            <a:avLst/>
          </a:prstGeom>
        </p:spPr>
        <p:txBody>
          <a:bodyPr wrap="square">
            <a:spAutoFit/>
          </a:bodyPr>
          <a:lstStyle/>
          <a:p>
            <a:r>
              <a:rPr lang="en-US" b="1" dirty="0">
                <a:solidFill>
                  <a:srgbClr val="212529"/>
                </a:solidFill>
                <a:latin typeface="Arial" panose="020B0604020202020204" pitchFamily="34" charset="0"/>
              </a:rPr>
              <a:t>Reduced hours and improved efficiency through automation </a:t>
            </a:r>
          </a:p>
          <a:p>
            <a:br>
              <a:rPr lang="en-US" b="1" dirty="0">
                <a:solidFill>
                  <a:srgbClr val="212529"/>
                </a:solidFill>
                <a:latin typeface="-apple-system"/>
              </a:rPr>
            </a:br>
            <a:endParaRPr lang="en-US" b="1" dirty="0">
              <a:solidFill>
                <a:srgbClr val="212529"/>
              </a:solidFill>
              <a:latin typeface="Arial" panose="020B0604020202020204" pitchFamily="34" charset="0"/>
            </a:endParaRPr>
          </a:p>
        </p:txBody>
      </p:sp>
    </p:spTree>
    <p:extLst>
      <p:ext uri="{BB962C8B-B14F-4D97-AF65-F5344CB8AC3E}">
        <p14:creationId xmlns:p14="http://schemas.microsoft.com/office/powerpoint/2010/main" val="181425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5165-BE90-4B2A-902F-15649171A7AA}"/>
              </a:ext>
            </a:extLst>
          </p:cNvPr>
          <p:cNvSpPr>
            <a:spLocks noGrp="1"/>
          </p:cNvSpPr>
          <p:nvPr>
            <p:ph type="title"/>
          </p:nvPr>
        </p:nvSpPr>
        <p:spPr>
          <a:xfrm>
            <a:off x="331112" y="275956"/>
            <a:ext cx="11150600" cy="920336"/>
          </a:xfrm>
        </p:spPr>
        <p:txBody>
          <a:bodyPr/>
          <a:lstStyle/>
          <a:p>
            <a:pPr algn="ctr"/>
            <a:r>
              <a:rPr lang="en-US" dirty="0"/>
              <a:t> </a:t>
            </a:r>
            <a:r>
              <a:rPr lang="en-US" dirty="0">
                <a:solidFill>
                  <a:schemeClr val="accent1">
                    <a:lumMod val="75000"/>
                  </a:schemeClr>
                </a:solidFill>
              </a:rPr>
              <a:t>Why Implement DevSecOps?</a:t>
            </a:r>
          </a:p>
        </p:txBody>
      </p:sp>
      <p:pic>
        <p:nvPicPr>
          <p:cNvPr id="4" name="Picture 3">
            <a:extLst>
              <a:ext uri="{FF2B5EF4-FFF2-40B4-BE49-F238E27FC236}">
                <a16:creationId xmlns:a16="http://schemas.microsoft.com/office/drawing/2014/main" id="{ACCD57CE-3A7C-4652-AEF8-F82A2E263808}"/>
              </a:ext>
            </a:extLst>
          </p:cNvPr>
          <p:cNvPicPr>
            <a:picLocks noChangeAspect="1"/>
          </p:cNvPicPr>
          <p:nvPr/>
        </p:nvPicPr>
        <p:blipFill>
          <a:blip r:embed="rId3"/>
          <a:stretch>
            <a:fillRect/>
          </a:stretch>
        </p:blipFill>
        <p:spPr>
          <a:xfrm>
            <a:off x="234558" y="2200623"/>
            <a:ext cx="2613631" cy="1823172"/>
          </a:xfrm>
          <a:prstGeom prst="rect">
            <a:avLst/>
          </a:prstGeom>
        </p:spPr>
      </p:pic>
      <p:sp>
        <p:nvSpPr>
          <p:cNvPr id="5" name="TextBox 4">
            <a:extLst>
              <a:ext uri="{FF2B5EF4-FFF2-40B4-BE49-F238E27FC236}">
                <a16:creationId xmlns:a16="http://schemas.microsoft.com/office/drawing/2014/main" id="{CB558795-8245-4DF6-A91F-D3CB2548B4C6}"/>
              </a:ext>
            </a:extLst>
          </p:cNvPr>
          <p:cNvSpPr txBox="1"/>
          <p:nvPr/>
        </p:nvSpPr>
        <p:spPr>
          <a:xfrm>
            <a:off x="5637068" y="2961409"/>
            <a:ext cx="914400" cy="914400"/>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6" name="TextBox 5">
            <a:extLst>
              <a:ext uri="{FF2B5EF4-FFF2-40B4-BE49-F238E27FC236}">
                <a16:creationId xmlns:a16="http://schemas.microsoft.com/office/drawing/2014/main" id="{C5B14A94-1E03-49C7-AE20-2563EA3D5971}"/>
              </a:ext>
            </a:extLst>
          </p:cNvPr>
          <p:cNvSpPr txBox="1"/>
          <p:nvPr/>
        </p:nvSpPr>
        <p:spPr>
          <a:xfrm>
            <a:off x="6096000" y="3429000"/>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7" name="TextBox 6">
            <a:extLst>
              <a:ext uri="{FF2B5EF4-FFF2-40B4-BE49-F238E27FC236}">
                <a16:creationId xmlns:a16="http://schemas.microsoft.com/office/drawing/2014/main" id="{82B51D9F-D9B4-4764-B503-65D82E30A4D9}"/>
              </a:ext>
            </a:extLst>
          </p:cNvPr>
          <p:cNvSpPr txBox="1"/>
          <p:nvPr/>
        </p:nvSpPr>
        <p:spPr>
          <a:xfrm>
            <a:off x="5637068" y="2961409"/>
            <a:ext cx="914400" cy="914400"/>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8" name="TextBox 7">
            <a:extLst>
              <a:ext uri="{FF2B5EF4-FFF2-40B4-BE49-F238E27FC236}">
                <a16:creationId xmlns:a16="http://schemas.microsoft.com/office/drawing/2014/main" id="{E2B663D0-52EE-4569-BF5E-4C4DE3BC3D34}"/>
              </a:ext>
            </a:extLst>
          </p:cNvPr>
          <p:cNvSpPr txBox="1"/>
          <p:nvPr/>
        </p:nvSpPr>
        <p:spPr>
          <a:xfrm>
            <a:off x="6224154" y="3304309"/>
            <a:ext cx="1870363"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2400" b="1" dirty="0">
              <a:solidFill>
                <a:schemeClr val="accent2">
                  <a:lumMod val="75000"/>
                </a:schemeClr>
              </a:solidFill>
            </a:endParaRPr>
          </a:p>
        </p:txBody>
      </p:sp>
      <p:sp>
        <p:nvSpPr>
          <p:cNvPr id="10" name="Rectangle 9">
            <a:extLst>
              <a:ext uri="{FF2B5EF4-FFF2-40B4-BE49-F238E27FC236}">
                <a16:creationId xmlns:a16="http://schemas.microsoft.com/office/drawing/2014/main" id="{7CB1AD1F-6355-44E8-8040-6FEDCC7C317C}"/>
              </a:ext>
            </a:extLst>
          </p:cNvPr>
          <p:cNvSpPr/>
          <p:nvPr/>
        </p:nvSpPr>
        <p:spPr>
          <a:xfrm>
            <a:off x="179273" y="1670517"/>
            <a:ext cx="3001815" cy="461665"/>
          </a:xfrm>
          <a:prstGeom prst="rect">
            <a:avLst/>
          </a:prstGeom>
        </p:spPr>
        <p:txBody>
          <a:bodyPr wrap="square">
            <a:spAutoFit/>
          </a:bodyPr>
          <a:lstStyle/>
          <a:p>
            <a:pPr>
              <a:spcBef>
                <a:spcPts val="300"/>
              </a:spcBef>
              <a:spcAft>
                <a:spcPts val="300"/>
              </a:spcAft>
            </a:pPr>
            <a:r>
              <a:rPr lang="en-US" sz="2400" b="1" dirty="0">
                <a:solidFill>
                  <a:schemeClr val="accent3">
                    <a:lumMod val="75000"/>
                  </a:schemeClr>
                </a:solidFill>
              </a:rPr>
              <a:t>Improved Security</a:t>
            </a:r>
          </a:p>
        </p:txBody>
      </p:sp>
      <p:pic>
        <p:nvPicPr>
          <p:cNvPr id="11" name="Picture 10">
            <a:extLst>
              <a:ext uri="{FF2B5EF4-FFF2-40B4-BE49-F238E27FC236}">
                <a16:creationId xmlns:a16="http://schemas.microsoft.com/office/drawing/2014/main" id="{F3E09200-EA61-4984-9031-FA155241F8EC}"/>
              </a:ext>
            </a:extLst>
          </p:cNvPr>
          <p:cNvPicPr>
            <a:picLocks noChangeAspect="1"/>
          </p:cNvPicPr>
          <p:nvPr/>
        </p:nvPicPr>
        <p:blipFill>
          <a:blip r:embed="rId4"/>
          <a:stretch>
            <a:fillRect/>
          </a:stretch>
        </p:blipFill>
        <p:spPr>
          <a:xfrm>
            <a:off x="3101544" y="2193278"/>
            <a:ext cx="2685266" cy="1823172"/>
          </a:xfrm>
          <a:prstGeom prst="rect">
            <a:avLst/>
          </a:prstGeom>
        </p:spPr>
      </p:pic>
      <p:sp>
        <p:nvSpPr>
          <p:cNvPr id="12" name="TextBox 11">
            <a:extLst>
              <a:ext uri="{FF2B5EF4-FFF2-40B4-BE49-F238E27FC236}">
                <a16:creationId xmlns:a16="http://schemas.microsoft.com/office/drawing/2014/main" id="{D8B4343B-6497-4F50-931B-A2BD49F5E290}"/>
              </a:ext>
            </a:extLst>
          </p:cNvPr>
          <p:cNvSpPr txBox="1"/>
          <p:nvPr/>
        </p:nvSpPr>
        <p:spPr>
          <a:xfrm>
            <a:off x="3831666" y="4436918"/>
            <a:ext cx="3643021" cy="914400"/>
          </a:xfrm>
          <a:prstGeom prst="rect">
            <a:avLst/>
          </a:prstGeom>
          <a:ln w="6350">
            <a:noFill/>
            <a:miter lim="800000"/>
          </a:ln>
        </p:spPr>
        <p:txBody>
          <a:bodyPr vert="horz" wrap="none" lIns="0" tIns="0" rIns="0" bIns="0" rtlCol="0">
            <a:noAutofit/>
          </a:bodyPr>
          <a:lstStyle/>
          <a:p>
            <a:pPr>
              <a:spcBef>
                <a:spcPts val="300"/>
              </a:spcBef>
              <a:spcAft>
                <a:spcPts val="300"/>
              </a:spcAft>
            </a:pPr>
            <a:endParaRPr lang="en-US" sz="1400" dirty="0"/>
          </a:p>
        </p:txBody>
      </p:sp>
      <p:pic>
        <p:nvPicPr>
          <p:cNvPr id="13" name="Picture 12">
            <a:extLst>
              <a:ext uri="{FF2B5EF4-FFF2-40B4-BE49-F238E27FC236}">
                <a16:creationId xmlns:a16="http://schemas.microsoft.com/office/drawing/2014/main" id="{770B9230-5E00-4DB4-A9CE-C50C8DC646EC}"/>
              </a:ext>
            </a:extLst>
          </p:cNvPr>
          <p:cNvPicPr>
            <a:picLocks noChangeAspect="1"/>
          </p:cNvPicPr>
          <p:nvPr/>
        </p:nvPicPr>
        <p:blipFill>
          <a:blip r:embed="rId5"/>
          <a:stretch>
            <a:fillRect/>
          </a:stretch>
        </p:blipFill>
        <p:spPr>
          <a:xfrm>
            <a:off x="3101544" y="3998000"/>
            <a:ext cx="2685266" cy="1980941"/>
          </a:xfrm>
          <a:prstGeom prst="rect">
            <a:avLst/>
          </a:prstGeom>
        </p:spPr>
      </p:pic>
      <p:sp>
        <p:nvSpPr>
          <p:cNvPr id="14" name="TextBox 13">
            <a:extLst>
              <a:ext uri="{FF2B5EF4-FFF2-40B4-BE49-F238E27FC236}">
                <a16:creationId xmlns:a16="http://schemas.microsoft.com/office/drawing/2014/main" id="{9D774D00-A201-4467-A710-6F09DB3716E1}"/>
              </a:ext>
            </a:extLst>
          </p:cNvPr>
          <p:cNvSpPr txBox="1"/>
          <p:nvPr/>
        </p:nvSpPr>
        <p:spPr>
          <a:xfrm>
            <a:off x="3503195" y="1728066"/>
            <a:ext cx="1881963" cy="505433"/>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Collaboration</a:t>
            </a:r>
          </a:p>
        </p:txBody>
      </p:sp>
      <p:pic>
        <p:nvPicPr>
          <p:cNvPr id="16" name="Picture 15">
            <a:extLst>
              <a:ext uri="{FF2B5EF4-FFF2-40B4-BE49-F238E27FC236}">
                <a16:creationId xmlns:a16="http://schemas.microsoft.com/office/drawing/2014/main" id="{A847C27B-6A14-4646-9428-BC119579277B}"/>
              </a:ext>
            </a:extLst>
          </p:cNvPr>
          <p:cNvPicPr>
            <a:picLocks noChangeAspect="1"/>
          </p:cNvPicPr>
          <p:nvPr/>
        </p:nvPicPr>
        <p:blipFill>
          <a:blip r:embed="rId6"/>
          <a:stretch>
            <a:fillRect/>
          </a:stretch>
        </p:blipFill>
        <p:spPr>
          <a:xfrm>
            <a:off x="6040165" y="2193276"/>
            <a:ext cx="2745589" cy="1823174"/>
          </a:xfrm>
          <a:prstGeom prst="rect">
            <a:avLst/>
          </a:prstGeom>
        </p:spPr>
      </p:pic>
      <p:sp>
        <p:nvSpPr>
          <p:cNvPr id="20" name="TextBox 19">
            <a:extLst>
              <a:ext uri="{FF2B5EF4-FFF2-40B4-BE49-F238E27FC236}">
                <a16:creationId xmlns:a16="http://schemas.microsoft.com/office/drawing/2014/main" id="{40C5BBA7-3E79-47FB-8E1D-2F5D79138D83}"/>
              </a:ext>
            </a:extLst>
          </p:cNvPr>
          <p:cNvSpPr txBox="1"/>
          <p:nvPr/>
        </p:nvSpPr>
        <p:spPr>
          <a:xfrm>
            <a:off x="6029370" y="1731679"/>
            <a:ext cx="2756384" cy="37645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   Time to Market</a:t>
            </a:r>
          </a:p>
        </p:txBody>
      </p:sp>
      <p:pic>
        <p:nvPicPr>
          <p:cNvPr id="21" name="Picture 20">
            <a:extLst>
              <a:ext uri="{FF2B5EF4-FFF2-40B4-BE49-F238E27FC236}">
                <a16:creationId xmlns:a16="http://schemas.microsoft.com/office/drawing/2014/main" id="{8D026409-52F5-41D8-8B0A-658683848A1B}"/>
              </a:ext>
            </a:extLst>
          </p:cNvPr>
          <p:cNvPicPr>
            <a:picLocks noChangeAspect="1"/>
          </p:cNvPicPr>
          <p:nvPr/>
        </p:nvPicPr>
        <p:blipFill>
          <a:blip r:embed="rId7"/>
          <a:stretch>
            <a:fillRect/>
          </a:stretch>
        </p:blipFill>
        <p:spPr>
          <a:xfrm>
            <a:off x="9164782" y="2200623"/>
            <a:ext cx="2919845" cy="1830519"/>
          </a:xfrm>
          <a:prstGeom prst="rect">
            <a:avLst/>
          </a:prstGeom>
        </p:spPr>
      </p:pic>
      <p:pic>
        <p:nvPicPr>
          <p:cNvPr id="22" name="Picture 21">
            <a:extLst>
              <a:ext uri="{FF2B5EF4-FFF2-40B4-BE49-F238E27FC236}">
                <a16:creationId xmlns:a16="http://schemas.microsoft.com/office/drawing/2014/main" id="{9CADB6E9-BD23-4477-8016-C9C3AEDF5D2C}"/>
              </a:ext>
            </a:extLst>
          </p:cNvPr>
          <p:cNvPicPr>
            <a:picLocks noChangeAspect="1"/>
          </p:cNvPicPr>
          <p:nvPr/>
        </p:nvPicPr>
        <p:blipFill>
          <a:blip r:embed="rId8"/>
          <a:stretch>
            <a:fillRect/>
          </a:stretch>
        </p:blipFill>
        <p:spPr>
          <a:xfrm>
            <a:off x="9128143" y="4056768"/>
            <a:ext cx="2956483" cy="1918178"/>
          </a:xfrm>
          <a:prstGeom prst="rect">
            <a:avLst/>
          </a:prstGeom>
        </p:spPr>
      </p:pic>
      <p:sp>
        <p:nvSpPr>
          <p:cNvPr id="33" name="TextBox 32">
            <a:extLst>
              <a:ext uri="{FF2B5EF4-FFF2-40B4-BE49-F238E27FC236}">
                <a16:creationId xmlns:a16="http://schemas.microsoft.com/office/drawing/2014/main" id="{492C72F3-303B-4E58-8F5D-9DC29FA9FD65}"/>
              </a:ext>
            </a:extLst>
          </p:cNvPr>
          <p:cNvSpPr txBox="1"/>
          <p:nvPr/>
        </p:nvSpPr>
        <p:spPr>
          <a:xfrm>
            <a:off x="9117751" y="1751808"/>
            <a:ext cx="3333068" cy="37645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          Compliance</a:t>
            </a:r>
          </a:p>
        </p:txBody>
      </p:sp>
      <p:pic>
        <p:nvPicPr>
          <p:cNvPr id="39" name="Picture 38">
            <a:extLst>
              <a:ext uri="{FF2B5EF4-FFF2-40B4-BE49-F238E27FC236}">
                <a16:creationId xmlns:a16="http://schemas.microsoft.com/office/drawing/2014/main" id="{A9AD1181-FE32-4BF9-BE88-ABBC9137DFAE}"/>
              </a:ext>
            </a:extLst>
          </p:cNvPr>
          <p:cNvPicPr>
            <a:picLocks noChangeAspect="1"/>
          </p:cNvPicPr>
          <p:nvPr/>
        </p:nvPicPr>
        <p:blipFill>
          <a:blip r:embed="rId9"/>
          <a:stretch>
            <a:fillRect/>
          </a:stretch>
        </p:blipFill>
        <p:spPr>
          <a:xfrm>
            <a:off x="234558" y="4023795"/>
            <a:ext cx="2613632" cy="1943804"/>
          </a:xfrm>
          <a:prstGeom prst="rect">
            <a:avLst/>
          </a:prstGeom>
        </p:spPr>
      </p:pic>
      <p:pic>
        <p:nvPicPr>
          <p:cNvPr id="3" name="Picture 2">
            <a:extLst>
              <a:ext uri="{FF2B5EF4-FFF2-40B4-BE49-F238E27FC236}">
                <a16:creationId xmlns:a16="http://schemas.microsoft.com/office/drawing/2014/main" id="{EC501CC6-E011-44D0-8FA9-5F13FE0E2B6F}"/>
              </a:ext>
            </a:extLst>
          </p:cNvPr>
          <p:cNvPicPr>
            <a:picLocks noChangeAspect="1"/>
          </p:cNvPicPr>
          <p:nvPr/>
        </p:nvPicPr>
        <p:blipFill>
          <a:blip r:embed="rId10"/>
          <a:stretch>
            <a:fillRect/>
          </a:stretch>
        </p:blipFill>
        <p:spPr>
          <a:xfrm>
            <a:off x="6029371" y="4022009"/>
            <a:ext cx="2756384" cy="1918178"/>
          </a:xfrm>
          <a:prstGeom prst="rect">
            <a:avLst/>
          </a:prstGeom>
        </p:spPr>
      </p:pic>
    </p:spTree>
    <p:extLst>
      <p:ext uri="{BB962C8B-B14F-4D97-AF65-F5344CB8AC3E}">
        <p14:creationId xmlns:p14="http://schemas.microsoft.com/office/powerpoint/2010/main" val="104563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67BC-F56D-42F0-AC1C-FF0AB92D1D89}"/>
              </a:ext>
            </a:extLst>
          </p:cNvPr>
          <p:cNvSpPr>
            <a:spLocks noGrp="1"/>
          </p:cNvSpPr>
          <p:nvPr>
            <p:ph type="title"/>
          </p:nvPr>
        </p:nvSpPr>
        <p:spPr>
          <a:xfrm>
            <a:off x="204653" y="246620"/>
            <a:ext cx="11150600" cy="949881"/>
          </a:xfrm>
        </p:spPr>
        <p:txBody>
          <a:bodyPr>
            <a:normAutofit fontScale="90000"/>
          </a:bodyPr>
          <a:lstStyle/>
          <a:p>
            <a:r>
              <a:rPr lang="en-US" b="0" dirty="0"/>
              <a:t>Understanding </a:t>
            </a:r>
            <a:r>
              <a:rPr lang="en-US" b="0" dirty="0" err="1"/>
              <a:t>DevSecOps</a:t>
            </a:r>
            <a:r>
              <a:rPr lang="en-US" b="0" dirty="0"/>
              <a:t> Maturity</a:t>
            </a:r>
            <a:br>
              <a:rPr lang="en-US" b="0" dirty="0"/>
            </a:br>
            <a:endParaRPr lang="en-US" dirty="0"/>
          </a:p>
        </p:txBody>
      </p:sp>
      <p:sp>
        <p:nvSpPr>
          <p:cNvPr id="59" name="Rectangle 58">
            <a:extLst>
              <a:ext uri="{FF2B5EF4-FFF2-40B4-BE49-F238E27FC236}">
                <a16:creationId xmlns:a16="http://schemas.microsoft.com/office/drawing/2014/main" id="{B82D38F6-02B8-42E4-BB90-04405FF68048}"/>
              </a:ext>
            </a:extLst>
          </p:cNvPr>
          <p:cNvSpPr/>
          <p:nvPr/>
        </p:nvSpPr>
        <p:spPr>
          <a:xfrm>
            <a:off x="3594847" y="6149788"/>
            <a:ext cx="5082988" cy="376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0" name="Table 59">
            <a:extLst>
              <a:ext uri="{FF2B5EF4-FFF2-40B4-BE49-F238E27FC236}">
                <a16:creationId xmlns:a16="http://schemas.microsoft.com/office/drawing/2014/main" id="{D4824DB3-0D83-42A3-82FE-36E3A2D7931D}"/>
              </a:ext>
            </a:extLst>
          </p:cNvPr>
          <p:cNvGraphicFramePr>
            <a:graphicFrameLocks noGrp="1"/>
          </p:cNvGraphicFramePr>
          <p:nvPr>
            <p:extLst/>
          </p:nvPr>
        </p:nvGraphicFramePr>
        <p:xfrm>
          <a:off x="2076994" y="960475"/>
          <a:ext cx="4767104" cy="3616396"/>
        </p:xfrm>
        <a:graphic>
          <a:graphicData uri="http://schemas.openxmlformats.org/drawingml/2006/table">
            <a:tbl>
              <a:tblPr/>
              <a:tblGrid>
                <a:gridCol w="904301">
                  <a:extLst>
                    <a:ext uri="{9D8B030D-6E8A-4147-A177-3AD203B41FA5}">
                      <a16:colId xmlns:a16="http://schemas.microsoft.com/office/drawing/2014/main" val="20000"/>
                    </a:ext>
                  </a:extLst>
                </a:gridCol>
                <a:gridCol w="877556">
                  <a:extLst>
                    <a:ext uri="{9D8B030D-6E8A-4147-A177-3AD203B41FA5}">
                      <a16:colId xmlns:a16="http://schemas.microsoft.com/office/drawing/2014/main" val="20001"/>
                    </a:ext>
                  </a:extLst>
                </a:gridCol>
                <a:gridCol w="1864658">
                  <a:extLst>
                    <a:ext uri="{9D8B030D-6E8A-4147-A177-3AD203B41FA5}">
                      <a16:colId xmlns:a16="http://schemas.microsoft.com/office/drawing/2014/main" val="20002"/>
                    </a:ext>
                  </a:extLst>
                </a:gridCol>
                <a:gridCol w="1120589">
                  <a:extLst>
                    <a:ext uri="{9D8B030D-6E8A-4147-A177-3AD203B41FA5}">
                      <a16:colId xmlns:a16="http://schemas.microsoft.com/office/drawing/2014/main" val="20003"/>
                    </a:ext>
                  </a:extLst>
                </a:gridCol>
              </a:tblGrid>
              <a:tr h="475189">
                <a:tc>
                  <a:txBody>
                    <a:bodyPr/>
                    <a:lstStyle/>
                    <a:p>
                      <a:pPr algn="ctr" fontAlgn="ctr"/>
                      <a:r>
                        <a:rPr lang="en-US" sz="1200" b="1" i="0" u="none" strike="noStrike" dirty="0">
                          <a:effectLst/>
                          <a:latin typeface="Arial" panose="020B0604020202020204" pitchFamily="34" charset="0"/>
                        </a:rPr>
                        <a:t>Maturity Level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a:effectLst/>
                          <a:latin typeface="Arial" panose="020B0604020202020204" pitchFamily="34" charset="0"/>
                        </a:rPr>
                        <a:t>Stage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a:effectLst/>
                          <a:latin typeface="Arial" panose="020B0604020202020204" pitchFamily="34" charset="0"/>
                        </a:rPr>
                        <a:t>Stage Adoption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dirty="0">
                          <a:effectLst/>
                          <a:latin typeface="Arial" panose="020B0604020202020204" pitchFamily="34" charset="0"/>
                        </a:rPr>
                        <a:t>% of Adoption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extLst>
                  <a:ext uri="{0D108BD9-81ED-4DB2-BD59-A6C34878D82A}">
                    <a16:rowId xmlns:a16="http://schemas.microsoft.com/office/drawing/2014/main" val="10000"/>
                  </a:ext>
                </a:extLst>
              </a:tr>
              <a:tr h="538492">
                <a:tc>
                  <a:txBody>
                    <a:bodyPr/>
                    <a:lstStyle/>
                    <a:p>
                      <a:pPr algn="ctr" fontAlgn="ctr"/>
                      <a:r>
                        <a:rPr lang="en-US" sz="1200" b="0" i="0" u="none" strike="noStrike" dirty="0">
                          <a:effectLst/>
                          <a:latin typeface="Arial" panose="020B0604020202020204" pitchFamily="34" charset="0"/>
                        </a:rPr>
                        <a:t>Level 1 </a:t>
                      </a:r>
                    </a:p>
                    <a:p>
                      <a:pPr algn="ctr" fontAlgn="ctr"/>
                      <a:r>
                        <a:rPr lang="en-US" sz="1200" b="0" i="0" u="none" strike="noStrike" dirty="0">
                          <a:effectLst/>
                          <a:latin typeface="Arial" panose="020B0604020202020204" pitchFamily="34" charset="0"/>
                        </a:rPr>
                        <a:t>(Sit)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Initial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Yet to Start; Traditional environment and mindset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&lt;=20%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8492">
                <a:tc>
                  <a:txBody>
                    <a:bodyPr/>
                    <a:lstStyle/>
                    <a:p>
                      <a:pPr algn="ctr" fontAlgn="ctr"/>
                      <a:r>
                        <a:rPr lang="en-US" sz="1200" b="0" i="0" u="none" strike="noStrike">
                          <a:effectLst/>
                          <a:latin typeface="Arial" panose="020B0604020202020204" pitchFamily="34" charset="0"/>
                        </a:rPr>
                        <a:t>Level 2 (Crawl)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Emerging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Beginning of change and agility; Initiated</a:t>
                      </a:r>
                      <a:r>
                        <a:rPr lang="en-US" sz="1200" b="0" i="0" u="none" strike="noStrike" baseline="0" dirty="0">
                          <a:effectLst/>
                          <a:latin typeface="Arial" panose="020B0604020202020204" pitchFamily="34" charset="0"/>
                        </a:rPr>
                        <a:t> automation; </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21%-50%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8492">
                <a:tc>
                  <a:txBody>
                    <a:bodyPr/>
                    <a:lstStyle/>
                    <a:p>
                      <a:pPr algn="ctr" fontAlgn="ctr"/>
                      <a:r>
                        <a:rPr lang="en-US" sz="1200" b="0" i="0" u="none" strike="noStrike" dirty="0">
                          <a:effectLst/>
                          <a:latin typeface="Arial" panose="020B0604020202020204" pitchFamily="34" charset="0"/>
                        </a:rPr>
                        <a:t>Level 3 (Walk)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200" b="0" i="0" u="none" strike="noStrike" dirty="0">
                          <a:effectLst/>
                          <a:latin typeface="Arial" panose="020B0604020202020204" pitchFamily="34" charset="0"/>
                        </a:rPr>
                        <a:t>Practicing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91440" algn="l" fontAlgn="ctr"/>
                      <a:r>
                        <a:rPr lang="en-US" sz="1200" b="0" i="0" u="none" strike="noStrike" dirty="0">
                          <a:effectLst/>
                          <a:latin typeface="Arial" panose="020B0604020202020204" pitchFamily="34" charset="0"/>
                        </a:rPr>
                        <a:t>Started Practicing; Transformation</a:t>
                      </a:r>
                      <a:r>
                        <a:rPr lang="en-US" sz="1200" b="0" i="0" u="none" strike="noStrike" baseline="0" dirty="0">
                          <a:effectLst/>
                          <a:latin typeface="Arial" panose="020B0604020202020204" pitchFamily="34" charset="0"/>
                        </a:rPr>
                        <a:t> happening with defined process and automation</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200" b="0" i="0" u="none" strike="noStrike" dirty="0">
                          <a:effectLst/>
                          <a:latin typeface="Arial" panose="020B0604020202020204" pitchFamily="34" charset="0"/>
                        </a:rPr>
                        <a:t>51%-70%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784063">
                <a:tc>
                  <a:txBody>
                    <a:bodyPr/>
                    <a:lstStyle/>
                    <a:p>
                      <a:pPr algn="ctr" fontAlgn="ctr"/>
                      <a:r>
                        <a:rPr lang="en-US" sz="1200" b="0" i="0" u="none" strike="noStrike">
                          <a:effectLst/>
                          <a:latin typeface="Arial" panose="020B0604020202020204" pitchFamily="34" charset="0"/>
                        </a:rPr>
                        <a:t>Level 4 (Run)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Optimizing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High in Adoption ;Optimizing the existing practices</a:t>
                      </a:r>
                      <a:r>
                        <a:rPr lang="en-US" sz="1200" b="0" i="0" u="none" strike="noStrike" baseline="0" dirty="0">
                          <a:effectLst/>
                          <a:latin typeface="Arial" panose="020B0604020202020204" pitchFamily="34" charset="0"/>
                        </a:rPr>
                        <a:t> and following Continuous improvement</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71%-90%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38492">
                <a:tc>
                  <a:txBody>
                    <a:bodyPr/>
                    <a:lstStyle/>
                    <a:p>
                      <a:pPr algn="ctr" fontAlgn="ctr"/>
                      <a:r>
                        <a:rPr lang="en-US" sz="1200" b="0" i="0" u="none" strike="noStrike" dirty="0">
                          <a:effectLst/>
                          <a:latin typeface="Arial" panose="020B0604020202020204" pitchFamily="34" charset="0"/>
                        </a:rPr>
                        <a:t>Level 5 </a:t>
                      </a:r>
                    </a:p>
                    <a:p>
                      <a:pPr algn="ctr" fontAlgn="ctr"/>
                      <a:r>
                        <a:rPr lang="en-US" sz="1200" b="0" i="0" u="none" strike="noStrike" dirty="0">
                          <a:effectLst/>
                          <a:latin typeface="Arial" panose="020B0604020202020204" pitchFamily="34" charset="0"/>
                        </a:rPr>
                        <a:t>(Fly)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Leading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Being a leader in adoption;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&gt;90%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1" name="Rectangle 60">
            <a:extLst>
              <a:ext uri="{FF2B5EF4-FFF2-40B4-BE49-F238E27FC236}">
                <a16:creationId xmlns:a16="http://schemas.microsoft.com/office/drawing/2014/main" id="{DD3E522B-0D35-44C3-B1DE-95BADF138AF8}"/>
              </a:ext>
            </a:extLst>
          </p:cNvPr>
          <p:cNvSpPr/>
          <p:nvPr/>
        </p:nvSpPr>
        <p:spPr>
          <a:xfrm>
            <a:off x="3693459" y="5340386"/>
            <a:ext cx="4343210" cy="1039794"/>
          </a:xfrm>
          <a:prstGeom prst="rect">
            <a:avLst/>
          </a:prstGeom>
          <a:solidFill>
            <a:schemeClr val="accent1">
              <a:lumMod val="20000"/>
              <a:lumOff val="80000"/>
              <a:alpha val="71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09145B71-DD61-4005-86E6-E295FCE4809A}"/>
              </a:ext>
            </a:extLst>
          </p:cNvPr>
          <p:cNvSpPr txBox="1"/>
          <p:nvPr/>
        </p:nvSpPr>
        <p:spPr>
          <a:xfrm>
            <a:off x="4952488" y="6380180"/>
            <a:ext cx="1801906" cy="246221"/>
          </a:xfrm>
          <a:prstGeom prst="rect">
            <a:avLst/>
          </a:prstGeom>
          <a:noFill/>
        </p:spPr>
        <p:txBody>
          <a:bodyPr wrap="square" rtlCol="0">
            <a:spAutoFit/>
          </a:bodyPr>
          <a:lstStyle/>
          <a:p>
            <a:r>
              <a:rPr lang="en-US" sz="1000" i="1" dirty="0">
                <a:latin typeface="+mn-lt"/>
              </a:rPr>
              <a:t>1- Low &amp; 5-High Maturity</a:t>
            </a:r>
          </a:p>
        </p:txBody>
      </p:sp>
      <p:grpSp>
        <p:nvGrpSpPr>
          <p:cNvPr id="63" name="Group 62">
            <a:extLst>
              <a:ext uri="{FF2B5EF4-FFF2-40B4-BE49-F238E27FC236}">
                <a16:creationId xmlns:a16="http://schemas.microsoft.com/office/drawing/2014/main" id="{D68E156E-5806-4AB7-BCA4-7D18F01A0996}"/>
              </a:ext>
            </a:extLst>
          </p:cNvPr>
          <p:cNvGrpSpPr/>
          <p:nvPr/>
        </p:nvGrpSpPr>
        <p:grpSpPr>
          <a:xfrm>
            <a:off x="3924633" y="5516669"/>
            <a:ext cx="3857615" cy="863511"/>
            <a:chOff x="3251397" y="5402818"/>
            <a:chExt cx="4401738" cy="977362"/>
          </a:xfrm>
        </p:grpSpPr>
        <p:pic>
          <p:nvPicPr>
            <p:cNvPr id="64" name="Picture 63">
              <a:extLst>
                <a:ext uri="{FF2B5EF4-FFF2-40B4-BE49-F238E27FC236}">
                  <a16:creationId xmlns:a16="http://schemas.microsoft.com/office/drawing/2014/main" id="{0B489BDE-0E36-482A-A4F9-23DC5F170820}"/>
                </a:ext>
              </a:extLst>
            </p:cNvPr>
            <p:cNvPicPr>
              <a:picLocks noChangeAspect="1"/>
            </p:cNvPicPr>
            <p:nvPr/>
          </p:nvPicPr>
          <p:blipFill>
            <a:blip r:embed="rId2"/>
            <a:stretch>
              <a:fillRect/>
            </a:stretch>
          </p:blipFill>
          <p:spPr>
            <a:xfrm>
              <a:off x="3406886" y="5402818"/>
              <a:ext cx="463160" cy="585605"/>
            </a:xfrm>
            <a:prstGeom prst="rect">
              <a:avLst/>
            </a:prstGeom>
          </p:spPr>
        </p:pic>
        <p:pic>
          <p:nvPicPr>
            <p:cNvPr id="65" name="Picture 64">
              <a:extLst>
                <a:ext uri="{FF2B5EF4-FFF2-40B4-BE49-F238E27FC236}">
                  <a16:creationId xmlns:a16="http://schemas.microsoft.com/office/drawing/2014/main" id="{EADB8CCA-9A6A-4AAC-8EAD-05CE71B9EBD3}"/>
                </a:ext>
              </a:extLst>
            </p:cNvPr>
            <p:cNvPicPr>
              <a:picLocks noChangeAspect="1"/>
            </p:cNvPicPr>
            <p:nvPr/>
          </p:nvPicPr>
          <p:blipFill>
            <a:blip r:embed="rId3"/>
            <a:stretch>
              <a:fillRect/>
            </a:stretch>
          </p:blipFill>
          <p:spPr>
            <a:xfrm>
              <a:off x="4207841" y="5447739"/>
              <a:ext cx="714904" cy="540684"/>
            </a:xfrm>
            <a:prstGeom prst="rect">
              <a:avLst/>
            </a:prstGeom>
          </p:spPr>
        </p:pic>
        <p:pic>
          <p:nvPicPr>
            <p:cNvPr id="66" name="Picture 65">
              <a:extLst>
                <a:ext uri="{FF2B5EF4-FFF2-40B4-BE49-F238E27FC236}">
                  <a16:creationId xmlns:a16="http://schemas.microsoft.com/office/drawing/2014/main" id="{74F4EAE0-4DB6-4083-A846-3C0EBC1FA31A}"/>
                </a:ext>
              </a:extLst>
            </p:cNvPr>
            <p:cNvPicPr>
              <a:picLocks noChangeAspect="1"/>
            </p:cNvPicPr>
            <p:nvPr/>
          </p:nvPicPr>
          <p:blipFill>
            <a:blip r:embed="rId4"/>
            <a:stretch>
              <a:fillRect/>
            </a:stretch>
          </p:blipFill>
          <p:spPr>
            <a:xfrm>
              <a:off x="5301432" y="5430804"/>
              <a:ext cx="380240" cy="550196"/>
            </a:xfrm>
            <a:prstGeom prst="rect">
              <a:avLst/>
            </a:prstGeom>
          </p:spPr>
        </p:pic>
        <p:pic>
          <p:nvPicPr>
            <p:cNvPr id="67" name="Picture 66">
              <a:extLst>
                <a:ext uri="{FF2B5EF4-FFF2-40B4-BE49-F238E27FC236}">
                  <a16:creationId xmlns:a16="http://schemas.microsoft.com/office/drawing/2014/main" id="{D754748F-DD98-4234-BFB9-22DD32DE90C5}"/>
                </a:ext>
              </a:extLst>
            </p:cNvPr>
            <p:cNvPicPr>
              <a:picLocks noChangeAspect="1"/>
            </p:cNvPicPr>
            <p:nvPr/>
          </p:nvPicPr>
          <p:blipFill>
            <a:blip r:embed="rId5"/>
            <a:stretch>
              <a:fillRect/>
            </a:stretch>
          </p:blipFill>
          <p:spPr>
            <a:xfrm>
              <a:off x="6047782" y="5447739"/>
              <a:ext cx="545106" cy="568979"/>
            </a:xfrm>
            <a:prstGeom prst="rect">
              <a:avLst/>
            </a:prstGeom>
          </p:spPr>
        </p:pic>
        <p:pic>
          <p:nvPicPr>
            <p:cNvPr id="68" name="Picture 67">
              <a:extLst>
                <a:ext uri="{FF2B5EF4-FFF2-40B4-BE49-F238E27FC236}">
                  <a16:creationId xmlns:a16="http://schemas.microsoft.com/office/drawing/2014/main" id="{57A037D5-517C-4FDF-91A2-F62D7CCDD3F7}"/>
                </a:ext>
              </a:extLst>
            </p:cNvPr>
            <p:cNvPicPr>
              <a:picLocks noChangeAspect="1"/>
            </p:cNvPicPr>
            <p:nvPr/>
          </p:nvPicPr>
          <p:blipFill>
            <a:blip r:embed="rId6"/>
            <a:stretch>
              <a:fillRect/>
            </a:stretch>
          </p:blipFill>
          <p:spPr>
            <a:xfrm>
              <a:off x="6934420" y="5429809"/>
              <a:ext cx="669700" cy="579064"/>
            </a:xfrm>
            <a:prstGeom prst="rect">
              <a:avLst/>
            </a:prstGeom>
          </p:spPr>
        </p:pic>
        <p:sp>
          <p:nvSpPr>
            <p:cNvPr id="69" name="TextBox 68">
              <a:extLst>
                <a:ext uri="{FF2B5EF4-FFF2-40B4-BE49-F238E27FC236}">
                  <a16:creationId xmlns:a16="http://schemas.microsoft.com/office/drawing/2014/main" id="{45A577A5-9BB0-4C1A-B021-17D12E17910B}"/>
                </a:ext>
              </a:extLst>
            </p:cNvPr>
            <p:cNvSpPr txBox="1"/>
            <p:nvPr/>
          </p:nvSpPr>
          <p:spPr>
            <a:xfrm>
              <a:off x="3251397" y="5907448"/>
              <a:ext cx="800872" cy="461665"/>
            </a:xfrm>
            <a:prstGeom prst="rect">
              <a:avLst/>
            </a:prstGeom>
            <a:noFill/>
          </p:spPr>
          <p:txBody>
            <a:bodyPr wrap="square" rtlCol="0">
              <a:spAutoFit/>
            </a:bodyPr>
            <a:lstStyle/>
            <a:p>
              <a:pPr algn="ctr"/>
              <a:r>
                <a:rPr lang="en-US" sz="1200" dirty="0"/>
                <a:t>Sit</a:t>
              </a:r>
            </a:p>
            <a:p>
              <a:pPr algn="ctr"/>
              <a:r>
                <a:rPr lang="en-US" sz="1200" dirty="0"/>
                <a:t>Level 1</a:t>
              </a:r>
            </a:p>
          </p:txBody>
        </p:sp>
        <p:sp>
          <p:nvSpPr>
            <p:cNvPr id="70" name="TextBox 69">
              <a:extLst>
                <a:ext uri="{FF2B5EF4-FFF2-40B4-BE49-F238E27FC236}">
                  <a16:creationId xmlns:a16="http://schemas.microsoft.com/office/drawing/2014/main" id="{50979A4A-A5CF-4CCA-AF8F-4B3D509E32CE}"/>
                </a:ext>
              </a:extLst>
            </p:cNvPr>
            <p:cNvSpPr txBox="1"/>
            <p:nvPr/>
          </p:nvSpPr>
          <p:spPr>
            <a:xfrm>
              <a:off x="4174898" y="5918515"/>
              <a:ext cx="800872" cy="461665"/>
            </a:xfrm>
            <a:prstGeom prst="rect">
              <a:avLst/>
            </a:prstGeom>
            <a:noFill/>
          </p:spPr>
          <p:txBody>
            <a:bodyPr wrap="square" rtlCol="0">
              <a:spAutoFit/>
            </a:bodyPr>
            <a:lstStyle/>
            <a:p>
              <a:pPr algn="ctr"/>
              <a:r>
                <a:rPr lang="en-US" sz="1200" dirty="0"/>
                <a:t>Crawl</a:t>
              </a:r>
            </a:p>
            <a:p>
              <a:pPr algn="ctr"/>
              <a:r>
                <a:rPr lang="en-US" sz="1200" dirty="0"/>
                <a:t>Level 2</a:t>
              </a:r>
            </a:p>
          </p:txBody>
        </p:sp>
        <p:sp>
          <p:nvSpPr>
            <p:cNvPr id="71" name="TextBox 70">
              <a:extLst>
                <a:ext uri="{FF2B5EF4-FFF2-40B4-BE49-F238E27FC236}">
                  <a16:creationId xmlns:a16="http://schemas.microsoft.com/office/drawing/2014/main" id="{88DBC24D-F7BF-4BCE-BE3A-F42F5F41BF42}"/>
                </a:ext>
              </a:extLst>
            </p:cNvPr>
            <p:cNvSpPr txBox="1"/>
            <p:nvPr/>
          </p:nvSpPr>
          <p:spPr>
            <a:xfrm>
              <a:off x="5052704" y="5918515"/>
              <a:ext cx="800872" cy="461665"/>
            </a:xfrm>
            <a:prstGeom prst="rect">
              <a:avLst/>
            </a:prstGeom>
            <a:noFill/>
          </p:spPr>
          <p:txBody>
            <a:bodyPr wrap="square" rtlCol="0">
              <a:spAutoFit/>
            </a:bodyPr>
            <a:lstStyle/>
            <a:p>
              <a:pPr algn="ctr"/>
              <a:r>
                <a:rPr lang="en-US" sz="1200" dirty="0"/>
                <a:t>Walk</a:t>
              </a:r>
            </a:p>
            <a:p>
              <a:pPr algn="ctr"/>
              <a:r>
                <a:rPr lang="en-US" sz="1200" dirty="0"/>
                <a:t>Level 3</a:t>
              </a:r>
            </a:p>
          </p:txBody>
        </p:sp>
        <p:sp>
          <p:nvSpPr>
            <p:cNvPr id="72" name="TextBox 71">
              <a:extLst>
                <a:ext uri="{FF2B5EF4-FFF2-40B4-BE49-F238E27FC236}">
                  <a16:creationId xmlns:a16="http://schemas.microsoft.com/office/drawing/2014/main" id="{861A322D-2600-4C66-A55F-2ABBA412CD7E}"/>
                </a:ext>
              </a:extLst>
            </p:cNvPr>
            <p:cNvSpPr txBox="1"/>
            <p:nvPr/>
          </p:nvSpPr>
          <p:spPr>
            <a:xfrm>
              <a:off x="5871503" y="5918515"/>
              <a:ext cx="800872" cy="461665"/>
            </a:xfrm>
            <a:prstGeom prst="rect">
              <a:avLst/>
            </a:prstGeom>
            <a:noFill/>
          </p:spPr>
          <p:txBody>
            <a:bodyPr wrap="square" rtlCol="0">
              <a:spAutoFit/>
            </a:bodyPr>
            <a:lstStyle/>
            <a:p>
              <a:pPr algn="ctr"/>
              <a:r>
                <a:rPr lang="en-US" sz="1200" dirty="0"/>
                <a:t>Run</a:t>
              </a:r>
            </a:p>
            <a:p>
              <a:pPr algn="ctr"/>
              <a:r>
                <a:rPr lang="en-US" sz="1200" dirty="0"/>
                <a:t>Level 4</a:t>
              </a:r>
            </a:p>
          </p:txBody>
        </p:sp>
        <p:sp>
          <p:nvSpPr>
            <p:cNvPr id="73" name="TextBox 72">
              <a:extLst>
                <a:ext uri="{FF2B5EF4-FFF2-40B4-BE49-F238E27FC236}">
                  <a16:creationId xmlns:a16="http://schemas.microsoft.com/office/drawing/2014/main" id="{1CF2B022-85D6-441D-8304-856B28123CC9}"/>
                </a:ext>
              </a:extLst>
            </p:cNvPr>
            <p:cNvSpPr txBox="1"/>
            <p:nvPr/>
          </p:nvSpPr>
          <p:spPr>
            <a:xfrm>
              <a:off x="6852263" y="5907447"/>
              <a:ext cx="800872" cy="461665"/>
            </a:xfrm>
            <a:prstGeom prst="rect">
              <a:avLst/>
            </a:prstGeom>
            <a:noFill/>
          </p:spPr>
          <p:txBody>
            <a:bodyPr wrap="square" rtlCol="0">
              <a:spAutoFit/>
            </a:bodyPr>
            <a:lstStyle/>
            <a:p>
              <a:pPr algn="ctr"/>
              <a:r>
                <a:rPr lang="en-US" sz="1200" dirty="0"/>
                <a:t>Fly</a:t>
              </a:r>
            </a:p>
            <a:p>
              <a:pPr algn="ctr"/>
              <a:r>
                <a:rPr lang="en-US" sz="1200" dirty="0"/>
                <a:t>Level 5</a:t>
              </a:r>
            </a:p>
          </p:txBody>
        </p:sp>
      </p:grpSp>
      <p:sp>
        <p:nvSpPr>
          <p:cNvPr id="74" name="TextBox 73">
            <a:extLst>
              <a:ext uri="{FF2B5EF4-FFF2-40B4-BE49-F238E27FC236}">
                <a16:creationId xmlns:a16="http://schemas.microsoft.com/office/drawing/2014/main" id="{00A5108A-2E79-453D-95E7-93C0D2C682E5}"/>
              </a:ext>
            </a:extLst>
          </p:cNvPr>
          <p:cNvSpPr txBox="1"/>
          <p:nvPr/>
        </p:nvSpPr>
        <p:spPr>
          <a:xfrm>
            <a:off x="5119745" y="5051516"/>
            <a:ext cx="1298753" cy="307777"/>
          </a:xfrm>
          <a:prstGeom prst="rect">
            <a:avLst/>
          </a:prstGeom>
          <a:noFill/>
        </p:spPr>
        <p:txBody>
          <a:bodyPr wrap="none" rtlCol="0">
            <a:spAutoFit/>
          </a:bodyPr>
          <a:lstStyle/>
          <a:p>
            <a:r>
              <a:rPr lang="en-US" sz="1400" dirty="0"/>
              <a:t>Maturity Level</a:t>
            </a:r>
          </a:p>
        </p:txBody>
      </p:sp>
      <p:pic>
        <p:nvPicPr>
          <p:cNvPr id="75" name="Picture 74">
            <a:extLst>
              <a:ext uri="{FF2B5EF4-FFF2-40B4-BE49-F238E27FC236}">
                <a16:creationId xmlns:a16="http://schemas.microsoft.com/office/drawing/2014/main" id="{A1A0E7F5-53B9-406F-BDF6-47EC5B03E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6669" y="659380"/>
            <a:ext cx="3445321" cy="3597848"/>
          </a:xfrm>
          <a:prstGeom prst="rect">
            <a:avLst/>
          </a:prstGeom>
        </p:spPr>
      </p:pic>
      <p:sp>
        <p:nvSpPr>
          <p:cNvPr id="76" name="Rectangle 75">
            <a:extLst>
              <a:ext uri="{FF2B5EF4-FFF2-40B4-BE49-F238E27FC236}">
                <a16:creationId xmlns:a16="http://schemas.microsoft.com/office/drawing/2014/main" id="{84AD04AA-31A1-4724-90E3-A0E97CD0C19C}"/>
              </a:ext>
            </a:extLst>
          </p:cNvPr>
          <p:cNvSpPr/>
          <p:nvPr/>
        </p:nvSpPr>
        <p:spPr>
          <a:xfrm>
            <a:off x="2361454" y="4680635"/>
            <a:ext cx="405489" cy="2159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4BDC1994-5DEC-41B5-A062-3F59A4E6E051}"/>
              </a:ext>
            </a:extLst>
          </p:cNvPr>
          <p:cNvSpPr txBox="1"/>
          <p:nvPr/>
        </p:nvSpPr>
        <p:spPr>
          <a:xfrm>
            <a:off x="2766943" y="4643674"/>
            <a:ext cx="4460391" cy="307777"/>
          </a:xfrm>
          <a:prstGeom prst="rect">
            <a:avLst/>
          </a:prstGeom>
          <a:noFill/>
        </p:spPr>
        <p:txBody>
          <a:bodyPr wrap="square" rtlCol="0">
            <a:spAutoFit/>
          </a:bodyPr>
          <a:lstStyle/>
          <a:p>
            <a:r>
              <a:rPr lang="en-US" sz="1400" dirty="0"/>
              <a:t>Recommended minimal level for DSO Adoption</a:t>
            </a:r>
          </a:p>
        </p:txBody>
      </p:sp>
      <p:pic>
        <p:nvPicPr>
          <p:cNvPr id="78" name="Picture 77">
            <a:extLst>
              <a:ext uri="{FF2B5EF4-FFF2-40B4-BE49-F238E27FC236}">
                <a16:creationId xmlns:a16="http://schemas.microsoft.com/office/drawing/2014/main" id="{902AA12B-B4D0-4274-BD0B-89D5F468698D}"/>
              </a:ext>
            </a:extLst>
          </p:cNvPr>
          <p:cNvPicPr>
            <a:picLocks noChangeAspect="1"/>
          </p:cNvPicPr>
          <p:nvPr/>
        </p:nvPicPr>
        <p:blipFill>
          <a:blip r:embed="rId8"/>
          <a:stretch>
            <a:fillRect/>
          </a:stretch>
        </p:blipFill>
        <p:spPr>
          <a:xfrm>
            <a:off x="8172938" y="4010299"/>
            <a:ext cx="3054742" cy="2369882"/>
          </a:xfrm>
          <a:prstGeom prst="rect">
            <a:avLst/>
          </a:prstGeom>
        </p:spPr>
      </p:pic>
    </p:spTree>
    <p:extLst>
      <p:ext uri="{BB962C8B-B14F-4D97-AF65-F5344CB8AC3E}">
        <p14:creationId xmlns:p14="http://schemas.microsoft.com/office/powerpoint/2010/main" val="2788139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C0DC-9FE4-4928-95A1-C12C76850FA2}"/>
              </a:ext>
            </a:extLst>
          </p:cNvPr>
          <p:cNvSpPr>
            <a:spLocks noGrp="1"/>
          </p:cNvSpPr>
          <p:nvPr>
            <p:ph type="title"/>
          </p:nvPr>
        </p:nvSpPr>
        <p:spPr>
          <a:xfrm>
            <a:off x="130347" y="257637"/>
            <a:ext cx="11150600" cy="623712"/>
          </a:xfrm>
        </p:spPr>
        <p:txBody>
          <a:bodyPr>
            <a:normAutofit/>
          </a:bodyPr>
          <a:lstStyle/>
          <a:p>
            <a:r>
              <a:rPr lang="en-US" dirty="0"/>
              <a:t>Assessment Process</a:t>
            </a:r>
          </a:p>
        </p:txBody>
      </p:sp>
      <p:sp>
        <p:nvSpPr>
          <p:cNvPr id="3" name="Rectangle 2">
            <a:extLst>
              <a:ext uri="{FF2B5EF4-FFF2-40B4-BE49-F238E27FC236}">
                <a16:creationId xmlns:a16="http://schemas.microsoft.com/office/drawing/2014/main" id="{3CAED5BA-C776-449D-A3C1-F6753F036E03}"/>
              </a:ext>
            </a:extLst>
          </p:cNvPr>
          <p:cNvSpPr/>
          <p:nvPr/>
        </p:nvSpPr>
        <p:spPr>
          <a:xfrm>
            <a:off x="391391" y="881349"/>
            <a:ext cx="11409218" cy="3970318"/>
          </a:xfrm>
          <a:prstGeom prst="rect">
            <a:avLst/>
          </a:prstGeom>
        </p:spPr>
        <p:txBody>
          <a:bodyPr wrap="square">
            <a:spAutoFit/>
          </a:bodyPr>
          <a:lstStyle/>
          <a:p>
            <a:endParaRPr lang="en-US" b="1"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rPr>
              <a:t>DevSecOps Assessment Process Flow (Swimlane)</a:t>
            </a:r>
          </a:p>
          <a:p>
            <a:endParaRPr lang="en-US" dirty="0"/>
          </a:p>
          <a:p>
            <a:r>
              <a:rPr lang="en-US" dirty="0">
                <a:solidFill>
                  <a:srgbClr val="1F497D"/>
                </a:solidFill>
                <a:latin typeface="Calibri" panose="020F0502020204030204" pitchFamily="34" charset="0"/>
              </a:rPr>
              <a:t>Please refer to the attached PDF.</a:t>
            </a: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ea typeface="Calibri" panose="020F0502020204030204" pitchFamily="34" charset="0"/>
              </a:rPr>
              <a:t>GSEP Process for Dashboard Access</a:t>
            </a:r>
          </a:p>
          <a:p>
            <a:endParaRPr lang="en-US" dirty="0">
              <a:solidFill>
                <a:srgbClr val="1F497D"/>
              </a:solidFill>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Please use the </a:t>
            </a:r>
            <a:r>
              <a:rPr lang="en-US" dirty="0">
                <a:solidFill>
                  <a:srgbClr val="1F497D"/>
                </a:solidFill>
                <a:latin typeface="Calibri" panose="020F0502020204030204" pitchFamily="34" charset="0"/>
                <a:ea typeface="Calibri" panose="020F0502020204030204" pitchFamily="34" charset="0"/>
                <a:hlinkClick r:id="rId4"/>
              </a:rPr>
              <a:t>link</a:t>
            </a:r>
            <a:r>
              <a:rPr lang="en-US" dirty="0">
                <a:solidFill>
                  <a:srgbClr val="1F497D"/>
                </a:solidFill>
                <a:latin typeface="Calibri" panose="020F0502020204030204" pitchFamily="34" charset="0"/>
                <a:ea typeface="Calibri" panose="020F0502020204030204" pitchFamily="34" charset="0"/>
              </a:rPr>
              <a:t> to get access to the assessment dashboard. This is an auto approval process. Please select the first option for Business Stakeholder group. </a:t>
            </a:r>
            <a:endParaRPr lang="en-US" dirty="0">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Try to access this </a:t>
            </a:r>
            <a:r>
              <a:rPr lang="en-US" dirty="0">
                <a:solidFill>
                  <a:srgbClr val="1F497D"/>
                </a:solidFill>
                <a:latin typeface="Calibri" panose="020F0502020204030204" pitchFamily="34" charset="0"/>
                <a:ea typeface="Calibri" panose="020F0502020204030204" pitchFamily="34" charset="0"/>
                <a:hlinkClick r:id="rId5"/>
              </a:rPr>
              <a:t>Dashboard Link </a:t>
            </a:r>
            <a:r>
              <a:rPr lang="en-US" dirty="0">
                <a:solidFill>
                  <a:srgbClr val="1F497D"/>
                </a:solidFill>
                <a:latin typeface="Calibri" panose="020F0502020204030204" pitchFamily="34" charset="0"/>
                <a:ea typeface="Calibri" panose="020F0502020204030204" pitchFamily="34" charset="0"/>
              </a:rPr>
              <a:t>after few minutes.</a:t>
            </a:r>
            <a:endParaRPr lang="en-US" dirty="0">
              <a:latin typeface="Calibri" panose="020F0502020204030204" pitchFamily="34" charset="0"/>
              <a:ea typeface="Calibri" panose="020F0502020204030204" pitchFamily="34" charset="0"/>
            </a:endParaRPr>
          </a:p>
        </p:txBody>
      </p:sp>
      <p:sp>
        <p:nvSpPr>
          <p:cNvPr id="16" name="Rectangle 14">
            <a:extLst>
              <a:ext uri="{FF2B5EF4-FFF2-40B4-BE49-F238E27FC236}">
                <a16:creationId xmlns:a16="http://schemas.microsoft.com/office/drawing/2014/main" id="{32091B8A-AE8F-40E0-A33A-3AC338913148}"/>
              </a:ext>
            </a:extLst>
          </p:cNvPr>
          <p:cNvSpPr>
            <a:spLocks noChangeArrowheads="1"/>
          </p:cNvSpPr>
          <p:nvPr/>
        </p:nvSpPr>
        <p:spPr bwMode="auto">
          <a:xfrm>
            <a:off x="130347" y="424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Object 16">
            <a:extLst>
              <a:ext uri="{FF2B5EF4-FFF2-40B4-BE49-F238E27FC236}">
                <a16:creationId xmlns:a16="http://schemas.microsoft.com/office/drawing/2014/main" id="{073B3B61-A369-4A4D-A109-D0E5A4743FC3}"/>
              </a:ext>
            </a:extLst>
          </p:cNvPr>
          <p:cNvGraphicFramePr>
            <a:graphicFrameLocks noChangeAspect="1"/>
          </p:cNvGraphicFramePr>
          <p:nvPr>
            <p:extLst>
              <p:ext uri="{D42A27DB-BD31-4B8C-83A1-F6EECF244321}">
                <p14:modId xmlns:p14="http://schemas.microsoft.com/office/powerpoint/2010/main" val="1348815071"/>
              </p:ext>
            </p:extLst>
          </p:nvPr>
        </p:nvGraphicFramePr>
        <p:xfrm>
          <a:off x="4383088" y="1812925"/>
          <a:ext cx="577850" cy="1333500"/>
        </p:xfrm>
        <a:graphic>
          <a:graphicData uri="http://schemas.openxmlformats.org/presentationml/2006/ole">
            <mc:AlternateContent xmlns:mc="http://schemas.openxmlformats.org/markup-compatibility/2006">
              <mc:Choice xmlns:v="urn:schemas-microsoft-com:vml" Requires="v">
                <p:oleObj spid="_x0000_s19460" name="Acrobat Document" showAsIcon="1" r:id="rId6" imgW="380880" imgH="806400" progId="AcroExch.Document.DC">
                  <p:embed/>
                </p:oleObj>
              </mc:Choice>
              <mc:Fallback>
                <p:oleObj name="Acrobat Document" showAsIcon="1" r:id="rId6" imgW="380880" imgH="806400" progId="AcroExch.Document.DC">
                  <p:embed/>
                  <p:pic>
                    <p:nvPicPr>
                      <p:cNvPr id="17" name="Object 16">
                        <a:extLst>
                          <a:ext uri="{FF2B5EF4-FFF2-40B4-BE49-F238E27FC236}">
                            <a16:creationId xmlns:a16="http://schemas.microsoft.com/office/drawing/2014/main" id="{073B3B61-A369-4A4D-A109-D0E5A4743FC3}"/>
                          </a:ext>
                        </a:extLst>
                      </p:cNvPr>
                      <p:cNvPicPr>
                        <a:picLocks noChangeAspect="1" noChangeArrowheads="1"/>
                      </p:cNvPicPr>
                      <p:nvPr/>
                    </p:nvPicPr>
                    <p:blipFill>
                      <a:blip r:embed="rId7"/>
                      <a:srcRect/>
                      <a:stretch>
                        <a:fillRect/>
                      </a:stretch>
                    </p:blipFill>
                    <p:spPr bwMode="auto">
                      <a:xfrm>
                        <a:off x="4383088" y="1812925"/>
                        <a:ext cx="577850" cy="1333500"/>
                      </a:xfrm>
                      <a:prstGeom prst="rect">
                        <a:avLst/>
                      </a:prstGeom>
                      <a:noFill/>
                    </p:spPr>
                  </p:pic>
                </p:oleObj>
              </mc:Fallback>
            </mc:AlternateContent>
          </a:graphicData>
        </a:graphic>
      </p:graphicFrame>
    </p:spTree>
    <p:extLst>
      <p:ext uri="{BB962C8B-B14F-4D97-AF65-F5344CB8AC3E}">
        <p14:creationId xmlns:p14="http://schemas.microsoft.com/office/powerpoint/2010/main" val="276727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ED16-930D-45E5-8932-E4596661740D}"/>
              </a:ext>
            </a:extLst>
          </p:cNvPr>
          <p:cNvSpPr>
            <a:spLocks noGrp="1"/>
          </p:cNvSpPr>
          <p:nvPr>
            <p:ph type="title"/>
          </p:nvPr>
        </p:nvSpPr>
        <p:spPr>
          <a:xfrm>
            <a:off x="363538" y="2106592"/>
            <a:ext cx="11150600" cy="920336"/>
          </a:xfrm>
        </p:spPr>
        <p:txBody>
          <a:bodyPr/>
          <a:lstStyle/>
          <a:p>
            <a:pPr algn="ctr"/>
            <a:r>
              <a:rPr lang="en-US" sz="4000" dirty="0"/>
              <a:t>2024 OKR AND FOCUS AREAS</a:t>
            </a:r>
          </a:p>
        </p:txBody>
      </p:sp>
    </p:spTree>
    <p:extLst>
      <p:ext uri="{BB962C8B-B14F-4D97-AF65-F5344CB8AC3E}">
        <p14:creationId xmlns:p14="http://schemas.microsoft.com/office/powerpoint/2010/main" val="313587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127C2F-4562-424A-A5B0-209AC3813DB8}"/>
              </a:ext>
            </a:extLst>
          </p:cNvPr>
          <p:cNvSpPr/>
          <p:nvPr/>
        </p:nvSpPr>
        <p:spPr>
          <a:xfrm>
            <a:off x="198540" y="294856"/>
            <a:ext cx="5960362" cy="325702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b="1" dirty="0" err="1"/>
              <a:t>DevSecOps</a:t>
            </a:r>
            <a:endParaRPr lang="en-US" b="1" dirty="0"/>
          </a:p>
          <a:p>
            <a:pPr>
              <a:spcBef>
                <a:spcPts val="300"/>
              </a:spcBef>
              <a:spcAft>
                <a:spcPts val="300"/>
              </a:spcAft>
            </a:pPr>
            <a:r>
              <a:rPr lang="en-US" sz="1400" dirty="0"/>
              <a:t>1- Improve maturity for business critical applications  </a:t>
            </a:r>
          </a:p>
          <a:p>
            <a:pPr>
              <a:spcBef>
                <a:spcPts val="300"/>
              </a:spcBef>
              <a:spcAft>
                <a:spcPts val="300"/>
              </a:spcAft>
            </a:pPr>
            <a:r>
              <a:rPr lang="en-US" sz="1400" dirty="0"/>
              <a:t>to Level 3 (minimum).- focus on 10% of applications (50) that have completed Assessment. </a:t>
            </a:r>
          </a:p>
          <a:p>
            <a:pPr>
              <a:spcBef>
                <a:spcPts val="300"/>
              </a:spcBef>
              <a:spcAft>
                <a:spcPts val="300"/>
              </a:spcAft>
            </a:pPr>
            <a:r>
              <a:rPr lang="en-US" sz="1400" dirty="0"/>
              <a:t>2-  Focus on </a:t>
            </a:r>
            <a:r>
              <a:rPr lang="en-US" sz="1400" dirty="0" err="1"/>
              <a:t>DevSecOps</a:t>
            </a:r>
            <a:r>
              <a:rPr lang="en-US" sz="1400" dirty="0"/>
              <a:t> maturity for apps already in cloud or plan to move in 2024</a:t>
            </a:r>
          </a:p>
          <a:p>
            <a:pPr>
              <a:spcBef>
                <a:spcPts val="300"/>
              </a:spcBef>
              <a:spcAft>
                <a:spcPts val="300"/>
              </a:spcAft>
            </a:pPr>
            <a:r>
              <a:rPr lang="en-US" sz="1400" dirty="0"/>
              <a:t>2- Complete assessment for product  with highest ROI - 20% Remaining Apps.</a:t>
            </a:r>
          </a:p>
          <a:p>
            <a:pPr>
              <a:spcBef>
                <a:spcPts val="300"/>
              </a:spcBef>
              <a:spcAft>
                <a:spcPts val="300"/>
              </a:spcAft>
            </a:pPr>
            <a:r>
              <a:rPr lang="en-US" sz="1400" dirty="0"/>
              <a:t>3- Build Reusable libraries from learnings and success stories</a:t>
            </a:r>
          </a:p>
          <a:p>
            <a:pPr>
              <a:spcBef>
                <a:spcPts val="300"/>
              </a:spcBef>
              <a:spcAft>
                <a:spcPts val="300"/>
              </a:spcAft>
            </a:pPr>
            <a:r>
              <a:rPr lang="en-US" sz="1400" dirty="0"/>
              <a:t>4- Training and Upskilling sessions for team ( 3 per Quarter)</a:t>
            </a:r>
          </a:p>
          <a:p>
            <a:pPr>
              <a:spcBef>
                <a:spcPts val="300"/>
              </a:spcBef>
              <a:spcAft>
                <a:spcPts val="300"/>
              </a:spcAft>
            </a:pPr>
            <a:r>
              <a:rPr lang="en-US" sz="1400" dirty="0"/>
              <a:t>5- Pilot projects with Software chapter team to improve maturity </a:t>
            </a:r>
          </a:p>
          <a:p>
            <a:pPr>
              <a:spcBef>
                <a:spcPts val="300"/>
              </a:spcBef>
              <a:spcAft>
                <a:spcPts val="300"/>
              </a:spcAft>
            </a:pPr>
            <a:endParaRPr lang="en-US" sz="1600" dirty="0"/>
          </a:p>
        </p:txBody>
      </p:sp>
      <p:sp>
        <p:nvSpPr>
          <p:cNvPr id="5" name="Rectangle 4">
            <a:extLst>
              <a:ext uri="{FF2B5EF4-FFF2-40B4-BE49-F238E27FC236}">
                <a16:creationId xmlns:a16="http://schemas.microsoft.com/office/drawing/2014/main" id="{8323491F-493B-4E54-9847-8F12FA3C8956}"/>
              </a:ext>
            </a:extLst>
          </p:cNvPr>
          <p:cNvSpPr/>
          <p:nvPr/>
        </p:nvSpPr>
        <p:spPr>
          <a:xfrm>
            <a:off x="205546" y="3742234"/>
            <a:ext cx="5967368" cy="173701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b="1" dirty="0"/>
              <a:t>Automation</a:t>
            </a:r>
          </a:p>
          <a:p>
            <a:pPr>
              <a:spcBef>
                <a:spcPts val="300"/>
              </a:spcBef>
              <a:spcAft>
                <a:spcPts val="300"/>
              </a:spcAft>
            </a:pPr>
            <a:r>
              <a:rPr lang="en-US" sz="1400" dirty="0"/>
              <a:t>1- Improve Automation efficiency high ROI Products and bring product efficiencies.</a:t>
            </a:r>
          </a:p>
          <a:p>
            <a:pPr>
              <a:spcBef>
                <a:spcPts val="300"/>
              </a:spcBef>
              <a:spcAft>
                <a:spcPts val="300"/>
              </a:spcAft>
            </a:pPr>
            <a:r>
              <a:rPr lang="en-US" sz="1400" dirty="0"/>
              <a:t>2- Overall savings of 140K </a:t>
            </a:r>
            <a:r>
              <a:rPr lang="en-US" sz="1400" dirty="0" err="1"/>
              <a:t>Hrs</a:t>
            </a:r>
            <a:r>
              <a:rPr lang="en-US" sz="1400" dirty="0"/>
              <a:t> (35K/Per Director)</a:t>
            </a:r>
          </a:p>
          <a:p>
            <a:pPr>
              <a:spcBef>
                <a:spcPts val="300"/>
              </a:spcBef>
              <a:spcAft>
                <a:spcPts val="300"/>
              </a:spcAft>
            </a:pPr>
            <a:r>
              <a:rPr lang="en-US" sz="1400" dirty="0"/>
              <a:t>3- Build Lean practices and automation for Compliance , </a:t>
            </a:r>
            <a:r>
              <a:rPr lang="en-US" sz="1400" dirty="0" err="1"/>
              <a:t>TechDebt</a:t>
            </a:r>
            <a:r>
              <a:rPr lang="en-US" sz="1400" dirty="0"/>
              <a:t> and Compute  </a:t>
            </a:r>
          </a:p>
        </p:txBody>
      </p:sp>
      <p:sp>
        <p:nvSpPr>
          <p:cNvPr id="6" name="Rectangle 5">
            <a:extLst>
              <a:ext uri="{FF2B5EF4-FFF2-40B4-BE49-F238E27FC236}">
                <a16:creationId xmlns:a16="http://schemas.microsoft.com/office/drawing/2014/main" id="{4DD313AB-699C-473D-ADA0-EE502F21AD59}"/>
              </a:ext>
            </a:extLst>
          </p:cNvPr>
          <p:cNvSpPr/>
          <p:nvPr/>
        </p:nvSpPr>
        <p:spPr>
          <a:xfrm>
            <a:off x="6503145" y="294856"/>
            <a:ext cx="4860007" cy="518439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b="1" dirty="0"/>
              <a:t>High ROI products for focus:</a:t>
            </a:r>
          </a:p>
          <a:p>
            <a:pPr marL="285750" indent="-285750">
              <a:spcBef>
                <a:spcPts val="300"/>
              </a:spcBef>
              <a:spcAft>
                <a:spcPts val="300"/>
              </a:spcAft>
              <a:buFontTx/>
              <a:buChar char="-"/>
            </a:pPr>
            <a:r>
              <a:rPr lang="en-US" sz="1600" dirty="0"/>
              <a:t>Jennifer</a:t>
            </a:r>
          </a:p>
          <a:p>
            <a:pPr marL="742950" lvl="1" indent="-285750">
              <a:spcBef>
                <a:spcPts val="300"/>
              </a:spcBef>
              <a:spcAft>
                <a:spcPts val="300"/>
              </a:spcAft>
              <a:buFontTx/>
              <a:buChar char="-"/>
            </a:pPr>
            <a:r>
              <a:rPr lang="en-US" sz="1600" dirty="0"/>
              <a:t>Regulatory and Safety</a:t>
            </a:r>
          </a:p>
          <a:p>
            <a:pPr marL="285750" indent="-285750">
              <a:spcBef>
                <a:spcPts val="300"/>
              </a:spcBef>
              <a:spcAft>
                <a:spcPts val="300"/>
              </a:spcAft>
              <a:buFontTx/>
              <a:buChar char="-"/>
            </a:pPr>
            <a:r>
              <a:rPr lang="en-US" sz="1600" dirty="0"/>
              <a:t>Tatum</a:t>
            </a:r>
          </a:p>
          <a:p>
            <a:pPr marL="742950" lvl="1" indent="-285750">
              <a:spcBef>
                <a:spcPts val="300"/>
              </a:spcBef>
              <a:spcAft>
                <a:spcPts val="300"/>
              </a:spcAft>
              <a:buFontTx/>
              <a:buChar char="-"/>
            </a:pPr>
            <a:r>
              <a:rPr lang="en-US" sz="1600" dirty="0"/>
              <a:t>System Engineering</a:t>
            </a:r>
          </a:p>
          <a:p>
            <a:pPr marL="742950" lvl="1" indent="-285750">
              <a:spcBef>
                <a:spcPts val="300"/>
              </a:spcBef>
              <a:spcAft>
                <a:spcPts val="300"/>
              </a:spcAft>
              <a:buFontTx/>
              <a:buChar char="-"/>
            </a:pPr>
            <a:r>
              <a:rPr lang="en-US" sz="1600" dirty="0"/>
              <a:t>Electrical Engineering</a:t>
            </a:r>
          </a:p>
          <a:p>
            <a:pPr marL="742950" lvl="1" indent="-285750">
              <a:spcBef>
                <a:spcPts val="300"/>
              </a:spcBef>
              <a:spcAft>
                <a:spcPts val="300"/>
              </a:spcAft>
              <a:buFontTx/>
              <a:buChar char="-"/>
            </a:pPr>
            <a:r>
              <a:rPr lang="en-US" sz="1600" dirty="0"/>
              <a:t>Customer Engineering (CE)</a:t>
            </a:r>
          </a:p>
          <a:p>
            <a:pPr marL="285750" indent="-285750">
              <a:spcBef>
                <a:spcPts val="300"/>
              </a:spcBef>
              <a:spcAft>
                <a:spcPts val="300"/>
              </a:spcAft>
              <a:buFontTx/>
              <a:buChar char="-"/>
            </a:pPr>
            <a:r>
              <a:rPr lang="en-US" sz="1600" dirty="0"/>
              <a:t>Buba</a:t>
            </a:r>
          </a:p>
          <a:p>
            <a:pPr marL="742950" lvl="1" indent="-285750">
              <a:spcBef>
                <a:spcPts val="300"/>
              </a:spcBef>
              <a:spcAft>
                <a:spcPts val="300"/>
              </a:spcAft>
              <a:buFontTx/>
              <a:buChar char="-"/>
            </a:pPr>
            <a:r>
              <a:rPr lang="en-US" sz="1600" dirty="0"/>
              <a:t>Digital Market Products</a:t>
            </a:r>
          </a:p>
          <a:p>
            <a:pPr marL="742950" lvl="1" indent="-285750">
              <a:spcBef>
                <a:spcPts val="300"/>
              </a:spcBef>
              <a:spcAft>
                <a:spcPts val="300"/>
              </a:spcAft>
              <a:buFontTx/>
              <a:buChar char="-"/>
            </a:pPr>
            <a:r>
              <a:rPr lang="en-US" sz="1600" dirty="0"/>
              <a:t>Technical Publications</a:t>
            </a:r>
          </a:p>
          <a:p>
            <a:pPr marL="285750" indent="-285750">
              <a:spcBef>
                <a:spcPts val="300"/>
              </a:spcBef>
              <a:spcAft>
                <a:spcPts val="300"/>
              </a:spcAft>
              <a:buFontTx/>
              <a:buChar char="-"/>
            </a:pPr>
            <a:r>
              <a:rPr lang="en-US" sz="1600" dirty="0"/>
              <a:t>Jeff</a:t>
            </a:r>
          </a:p>
          <a:p>
            <a:pPr marL="742950" lvl="1" indent="-285750">
              <a:spcBef>
                <a:spcPts val="300"/>
              </a:spcBef>
              <a:spcAft>
                <a:spcPts val="300"/>
              </a:spcAft>
              <a:buFontTx/>
              <a:buChar char="-"/>
            </a:pPr>
            <a:r>
              <a:rPr lang="en-US" sz="1600" dirty="0"/>
              <a:t>Embedded Program Support</a:t>
            </a:r>
          </a:p>
          <a:p>
            <a:pPr marL="742950" lvl="1" indent="-285750">
              <a:spcBef>
                <a:spcPts val="300"/>
              </a:spcBef>
              <a:spcAft>
                <a:spcPts val="300"/>
              </a:spcAft>
              <a:buFontTx/>
              <a:buChar char="-"/>
            </a:pPr>
            <a:r>
              <a:rPr lang="en-US" sz="1600" dirty="0"/>
              <a:t>Product Support Analysis</a:t>
            </a:r>
          </a:p>
          <a:p>
            <a:pPr marL="742950" lvl="1" indent="-285750">
              <a:spcBef>
                <a:spcPts val="300"/>
              </a:spcBef>
              <a:spcAft>
                <a:spcPts val="300"/>
              </a:spcAft>
              <a:buFontTx/>
              <a:buChar char="-"/>
            </a:pPr>
            <a:endParaRPr lang="en-US" sz="1600" dirty="0"/>
          </a:p>
        </p:txBody>
      </p:sp>
    </p:spTree>
    <p:extLst>
      <p:ext uri="{BB962C8B-B14F-4D97-AF65-F5344CB8AC3E}">
        <p14:creationId xmlns:p14="http://schemas.microsoft.com/office/powerpoint/2010/main" val="5846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F131DA1-2FF1-4A4A-9BF5-AACA785ADF84}"/>
              </a:ext>
            </a:extLst>
          </p:cNvPr>
          <p:cNvGraphicFramePr>
            <a:graphicFrameLocks noGrp="1"/>
          </p:cNvGraphicFramePr>
          <p:nvPr>
            <p:extLst>
              <p:ext uri="{D42A27DB-BD31-4B8C-83A1-F6EECF244321}">
                <p14:modId xmlns:p14="http://schemas.microsoft.com/office/powerpoint/2010/main" val="2385747010"/>
              </p:ext>
            </p:extLst>
          </p:nvPr>
        </p:nvGraphicFramePr>
        <p:xfrm>
          <a:off x="476028" y="0"/>
          <a:ext cx="11076020" cy="6353349"/>
        </p:xfrm>
        <a:graphic>
          <a:graphicData uri="http://schemas.openxmlformats.org/drawingml/2006/table">
            <a:tbl>
              <a:tblPr/>
              <a:tblGrid>
                <a:gridCol w="782237">
                  <a:extLst>
                    <a:ext uri="{9D8B030D-6E8A-4147-A177-3AD203B41FA5}">
                      <a16:colId xmlns:a16="http://schemas.microsoft.com/office/drawing/2014/main" val="3880024820"/>
                    </a:ext>
                  </a:extLst>
                </a:gridCol>
                <a:gridCol w="2505428">
                  <a:extLst>
                    <a:ext uri="{9D8B030D-6E8A-4147-A177-3AD203B41FA5}">
                      <a16:colId xmlns:a16="http://schemas.microsoft.com/office/drawing/2014/main" val="1213866067"/>
                    </a:ext>
                  </a:extLst>
                </a:gridCol>
                <a:gridCol w="872931">
                  <a:extLst>
                    <a:ext uri="{9D8B030D-6E8A-4147-A177-3AD203B41FA5}">
                      <a16:colId xmlns:a16="http://schemas.microsoft.com/office/drawing/2014/main" val="875681557"/>
                    </a:ext>
                  </a:extLst>
                </a:gridCol>
                <a:gridCol w="1020308">
                  <a:extLst>
                    <a:ext uri="{9D8B030D-6E8A-4147-A177-3AD203B41FA5}">
                      <a16:colId xmlns:a16="http://schemas.microsoft.com/office/drawing/2014/main" val="1850646368"/>
                    </a:ext>
                  </a:extLst>
                </a:gridCol>
                <a:gridCol w="1020308">
                  <a:extLst>
                    <a:ext uri="{9D8B030D-6E8A-4147-A177-3AD203B41FA5}">
                      <a16:colId xmlns:a16="http://schemas.microsoft.com/office/drawing/2014/main" val="2929276294"/>
                    </a:ext>
                  </a:extLst>
                </a:gridCol>
                <a:gridCol w="782237">
                  <a:extLst>
                    <a:ext uri="{9D8B030D-6E8A-4147-A177-3AD203B41FA5}">
                      <a16:colId xmlns:a16="http://schemas.microsoft.com/office/drawing/2014/main" val="855041419"/>
                    </a:ext>
                  </a:extLst>
                </a:gridCol>
                <a:gridCol w="895604">
                  <a:extLst>
                    <a:ext uri="{9D8B030D-6E8A-4147-A177-3AD203B41FA5}">
                      <a16:colId xmlns:a16="http://schemas.microsoft.com/office/drawing/2014/main" val="4139858748"/>
                    </a:ext>
                  </a:extLst>
                </a:gridCol>
                <a:gridCol w="782237">
                  <a:extLst>
                    <a:ext uri="{9D8B030D-6E8A-4147-A177-3AD203B41FA5}">
                      <a16:colId xmlns:a16="http://schemas.microsoft.com/office/drawing/2014/main" val="2829874951"/>
                    </a:ext>
                  </a:extLst>
                </a:gridCol>
                <a:gridCol w="827584">
                  <a:extLst>
                    <a:ext uri="{9D8B030D-6E8A-4147-A177-3AD203B41FA5}">
                      <a16:colId xmlns:a16="http://schemas.microsoft.com/office/drawing/2014/main" val="3456304673"/>
                    </a:ext>
                  </a:extLst>
                </a:gridCol>
                <a:gridCol w="884267">
                  <a:extLst>
                    <a:ext uri="{9D8B030D-6E8A-4147-A177-3AD203B41FA5}">
                      <a16:colId xmlns:a16="http://schemas.microsoft.com/office/drawing/2014/main" val="4008484298"/>
                    </a:ext>
                  </a:extLst>
                </a:gridCol>
                <a:gridCol w="702879">
                  <a:extLst>
                    <a:ext uri="{9D8B030D-6E8A-4147-A177-3AD203B41FA5}">
                      <a16:colId xmlns:a16="http://schemas.microsoft.com/office/drawing/2014/main" val="4202242067"/>
                    </a:ext>
                  </a:extLst>
                </a:gridCol>
              </a:tblGrid>
              <a:tr h="284683">
                <a:tc rowSpan="2">
                  <a:txBody>
                    <a:bodyPr/>
                    <a:lstStyle/>
                    <a:p>
                      <a:pPr algn="ctr" fontAlgn="b"/>
                      <a:r>
                        <a:rPr lang="en-US" sz="1100" b="0" i="0" u="none" strike="noStrike" dirty="0">
                          <a:solidFill>
                            <a:srgbClr val="FFFFFF"/>
                          </a:solidFill>
                          <a:effectLst/>
                          <a:latin typeface="Calibri" panose="020F0502020204030204" pitchFamily="34" charset="0"/>
                        </a:rPr>
                        <a:t>Director</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rowSpan="2">
                  <a:txBody>
                    <a:bodyPr/>
                    <a:lstStyle/>
                    <a:p>
                      <a:pPr algn="ctr" fontAlgn="b"/>
                      <a:r>
                        <a:rPr lang="en-US" sz="1100" b="0" i="0" u="none" strike="noStrike" dirty="0">
                          <a:solidFill>
                            <a:srgbClr val="FFFFFF"/>
                          </a:solidFill>
                          <a:effectLst/>
                          <a:latin typeface="Calibri" panose="020F0502020204030204" pitchFamily="34" charset="0"/>
                        </a:rPr>
                        <a:t>Products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rowSpan="2">
                  <a:txBody>
                    <a:bodyPr/>
                    <a:lstStyle/>
                    <a:p>
                      <a:pPr algn="ctr" fontAlgn="b"/>
                      <a:r>
                        <a:rPr lang="en-US" sz="1100" b="0" i="0" u="none" strike="noStrike" dirty="0">
                          <a:solidFill>
                            <a:srgbClr val="FFFFFF"/>
                          </a:solidFill>
                          <a:effectLst/>
                          <a:latin typeface="Calibri" panose="020F0502020204030204" pitchFamily="34" charset="0"/>
                        </a:rPr>
                        <a:t># Applications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rowSpan="2">
                  <a:txBody>
                    <a:bodyPr/>
                    <a:lstStyle/>
                    <a:p>
                      <a:pPr algn="ctr" fontAlgn="b"/>
                      <a:r>
                        <a:rPr lang="en-US" sz="1100" b="0" i="0" u="none" strike="noStrike" dirty="0">
                          <a:solidFill>
                            <a:srgbClr val="FFFFFF"/>
                          </a:solidFill>
                          <a:effectLst/>
                          <a:latin typeface="Calibri" panose="020F0502020204030204" pitchFamily="34" charset="0"/>
                        </a:rPr>
                        <a:t>Total assessments Completed</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rowSpan="2">
                  <a:txBody>
                    <a:bodyPr/>
                    <a:lstStyle/>
                    <a:p>
                      <a:pPr algn="ctr" fontAlgn="b"/>
                      <a:r>
                        <a:rPr lang="en-US" sz="1100" b="0" i="0" u="none" strike="noStrike" dirty="0">
                          <a:solidFill>
                            <a:schemeClr val="bg1"/>
                          </a:solidFill>
                          <a:effectLst/>
                          <a:latin typeface="Calibri" panose="020F0502020204030204" pitchFamily="34" charset="0"/>
                        </a:rPr>
                        <a:t>Product Maturity Level</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gridSpan="3">
                  <a:txBody>
                    <a:bodyPr/>
                    <a:lstStyle/>
                    <a:p>
                      <a:pPr algn="ctr" fontAlgn="b"/>
                      <a:r>
                        <a:rPr lang="en-US" sz="1100" b="1" i="0" u="none" strike="noStrike" dirty="0">
                          <a:solidFill>
                            <a:srgbClr val="000000"/>
                          </a:solidFill>
                          <a:effectLst/>
                          <a:latin typeface="Calibri" panose="020F0502020204030204" pitchFamily="34" charset="0"/>
                        </a:rPr>
                        <a:t>2023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dirty="0"/>
                    </a:p>
                  </a:txBody>
                  <a:tcPr/>
                </a:tc>
                <a:tc gridSpan="3">
                  <a:txBody>
                    <a:bodyPr/>
                    <a:lstStyle/>
                    <a:p>
                      <a:pPr algn="ctr" fontAlgn="b"/>
                      <a:r>
                        <a:rPr lang="en-US" sz="1600" b="1" i="0" u="none" strike="noStrike" dirty="0">
                          <a:solidFill>
                            <a:srgbClr val="000000"/>
                          </a:solidFill>
                          <a:effectLst/>
                          <a:latin typeface="Calibri" panose="020F0502020204030204" pitchFamily="34" charset="0"/>
                        </a:rPr>
                        <a:t>2024 Target</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157614239"/>
                  </a:ext>
                </a:extLst>
              </a:tr>
              <a:tr h="50185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100" b="1" i="0" u="none" strike="noStrike" dirty="0">
                          <a:solidFill>
                            <a:srgbClr val="000000"/>
                          </a:solidFill>
                          <a:effectLst/>
                          <a:latin typeface="Calibri" panose="020F0502020204030204" pitchFamily="34" charset="0"/>
                        </a:rPr>
                        <a:t>Assessments Complete</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l" fontAlgn="b"/>
                      <a:r>
                        <a:rPr lang="en-US" sz="1100" b="1" i="0" u="none" strike="noStrike" dirty="0">
                          <a:solidFill>
                            <a:srgbClr val="000000"/>
                          </a:solidFill>
                          <a:effectLst/>
                          <a:latin typeface="Calibri" panose="020F0502020204030204" pitchFamily="34" charset="0"/>
                        </a:rPr>
                        <a:t>Re-</a:t>
                      </a:r>
                      <a:r>
                        <a:rPr lang="en-US" sz="1100" b="1" i="0" u="none" strike="noStrike" dirty="0" err="1">
                          <a:solidFill>
                            <a:srgbClr val="000000"/>
                          </a:solidFill>
                          <a:effectLst/>
                          <a:latin typeface="Calibri" panose="020F0502020204030204" pitchFamily="34" charset="0"/>
                        </a:rPr>
                        <a:t>assesments</a:t>
                      </a:r>
                      <a:r>
                        <a:rPr lang="en-US" sz="1100" b="1" i="0" u="none" strike="noStrike" dirty="0">
                          <a:solidFill>
                            <a:srgbClr val="000000"/>
                          </a:solidFill>
                          <a:effectLst/>
                          <a:latin typeface="Calibri" panose="020F0502020204030204" pitchFamily="34" charset="0"/>
                        </a:rPr>
                        <a:t> Complete</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l" fontAlgn="b"/>
                      <a:r>
                        <a:rPr lang="en-US" sz="1100" b="1" i="0" u="none" strike="noStrike" dirty="0">
                          <a:solidFill>
                            <a:srgbClr val="000000"/>
                          </a:solidFill>
                          <a:effectLst/>
                          <a:latin typeface="Calibri" panose="020F0502020204030204" pitchFamily="34" charset="0"/>
                        </a:rPr>
                        <a:t>Automation Savings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l" fontAlgn="b"/>
                      <a:r>
                        <a:rPr lang="en-US" sz="1100" b="1" i="0" u="none" strike="noStrike" dirty="0">
                          <a:solidFill>
                            <a:srgbClr val="000000"/>
                          </a:solidFill>
                          <a:effectLst/>
                          <a:latin typeface="Calibri" panose="020F0502020204030204" pitchFamily="34" charset="0"/>
                        </a:rPr>
                        <a:t>Assessments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1100" b="1" i="0" u="none" strike="noStrike" dirty="0">
                          <a:solidFill>
                            <a:srgbClr val="000000"/>
                          </a:solidFill>
                          <a:effectLst/>
                          <a:latin typeface="Calibri" panose="020F0502020204030204" pitchFamily="34" charset="0"/>
                        </a:rPr>
                        <a:t>Reassessments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1100" b="1" i="0" u="none" strike="noStrike" dirty="0">
                          <a:solidFill>
                            <a:srgbClr val="000000"/>
                          </a:solidFill>
                          <a:effectLst/>
                          <a:latin typeface="Calibri" panose="020F0502020204030204" pitchFamily="34" charset="0"/>
                        </a:rPr>
                        <a:t>Automation Savings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912647412"/>
                  </a:ext>
                </a:extLst>
              </a:tr>
              <a:tr h="274383">
                <a:tc rowSpan="5">
                  <a:txBody>
                    <a:bodyPr/>
                    <a:lstStyle/>
                    <a:p>
                      <a:pPr algn="ctr" fontAlgn="ctr"/>
                      <a:r>
                        <a:rPr lang="en-US" sz="1100" b="0" i="0" u="none" strike="noStrike">
                          <a:solidFill>
                            <a:srgbClr val="FFFFFF"/>
                          </a:solidFill>
                          <a:effectLst/>
                          <a:latin typeface="Calibri" panose="020F0502020204030204" pitchFamily="34" charset="0"/>
                        </a:rPr>
                        <a:t>Jennifer</a:t>
                      </a:r>
                    </a:p>
                  </a:txBody>
                  <a:tcPr marL="1300" marR="1300" marT="130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1100" b="0" i="0" u="none" strike="noStrike" dirty="0">
                          <a:solidFill>
                            <a:srgbClr val="000000"/>
                          </a:solidFill>
                          <a:effectLst/>
                          <a:latin typeface="Calibri" panose="020F0502020204030204" pitchFamily="34" charset="0"/>
                        </a:rPr>
                        <a:t>Summary</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173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39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16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r>
                        <a:rPr lang="en-US" sz="1100" b="1" i="0" u="none" strike="noStrike" dirty="0">
                          <a:solidFill>
                            <a:srgbClr val="000000"/>
                          </a:solidFill>
                          <a:effectLst/>
                          <a:latin typeface="Calibri" panose="020F0502020204030204" pitchFamily="34" charset="0"/>
                        </a:rPr>
                        <a:t>83007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27</a:t>
                      </a:r>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l" fontAlgn="b"/>
                      <a:r>
                        <a:rPr lang="en-US" sz="1100" b="0" i="0" u="none" strike="noStrike" dirty="0">
                          <a:solidFill>
                            <a:srgbClr val="000000"/>
                          </a:solidFill>
                          <a:effectLst/>
                          <a:latin typeface="Calibri" panose="020F0502020204030204" pitchFamily="34" charset="0"/>
                        </a:rPr>
                        <a:t>  35000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extLst>
                  <a:ext uri="{0D108BD9-81ED-4DB2-BD59-A6C34878D82A}">
                    <a16:rowId xmlns:a16="http://schemas.microsoft.com/office/drawing/2014/main" val="448533443"/>
                  </a:ext>
                </a:extLst>
              </a:tr>
              <a:tr h="168148">
                <a:tc vMerge="1">
                  <a:txBody>
                    <a:bodyPr/>
                    <a:lstStyle/>
                    <a:p>
                      <a:endParaRPr lang="en-US"/>
                    </a:p>
                  </a:txBody>
                  <a:tcPr>
                    <a:lnT w="6350" cap="flat" cmpd="sng" algn="ctr">
                      <a:solidFill>
                        <a:srgbClr val="000000"/>
                      </a:solidFill>
                      <a:prstDash val="solid"/>
                      <a:round/>
                      <a:headEnd type="none" w="med" len="med"/>
                      <a:tailEnd type="none" w="med" len="med"/>
                    </a:lnT>
                  </a:tcPr>
                </a:tc>
                <a:tc>
                  <a:txBody>
                    <a:bodyPr/>
                    <a:lstStyle/>
                    <a:p>
                      <a:pPr algn="ctr" fontAlgn="ctr"/>
                      <a:r>
                        <a:rPr lang="en-US" sz="1100" b="0" i="0" u="none" strike="noStrike" dirty="0">
                          <a:solidFill>
                            <a:srgbClr val="000000"/>
                          </a:solidFill>
                          <a:effectLst/>
                          <a:latin typeface="Calibri" panose="020F0502020204030204" pitchFamily="34" charset="0"/>
                        </a:rPr>
                        <a:t>Regulatory and Safety</a:t>
                      </a:r>
                    </a:p>
                  </a:txBody>
                  <a:tcPr marL="1300" marR="1300" marT="130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26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757648294"/>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Research and Technology</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10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1 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273166375"/>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Test and Evaluation</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48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2.9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342342484"/>
                  </a:ext>
                </a:extLst>
              </a:tr>
              <a:tr h="202967">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Non DTPLM</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89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2.6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1 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990904923"/>
                  </a:ext>
                </a:extLst>
              </a:tr>
              <a:tr h="176262">
                <a:tc rowSpan="12">
                  <a:txBody>
                    <a:bodyPr/>
                    <a:lstStyle/>
                    <a:p>
                      <a:pPr algn="ctr" fontAlgn="ctr"/>
                      <a:r>
                        <a:rPr lang="en-US" sz="1100" b="0" i="0" u="none" strike="noStrike">
                          <a:solidFill>
                            <a:srgbClr val="FFFFFF"/>
                          </a:solidFill>
                          <a:effectLst/>
                          <a:latin typeface="Calibri" panose="020F0502020204030204" pitchFamily="34" charset="0"/>
                        </a:rPr>
                        <a:t>Tatum</a:t>
                      </a:r>
                    </a:p>
                  </a:txBody>
                  <a:tcPr marL="1300" marR="1300" marT="130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1100" b="0" i="0" u="none" strike="noStrike">
                          <a:solidFill>
                            <a:srgbClr val="000000"/>
                          </a:solidFill>
                          <a:effectLst/>
                          <a:latin typeface="Calibri" panose="020F0502020204030204" pitchFamily="34" charset="0"/>
                        </a:rPr>
                        <a:t>Summary</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 425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149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80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17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23160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56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ctr" fontAlgn="b"/>
                      <a:r>
                        <a:rPr lang="en-US" sz="1100" b="0" i="0" u="none" strike="noStrike" dirty="0">
                          <a:solidFill>
                            <a:srgbClr val="000000"/>
                          </a:solidFill>
                          <a:effectLst/>
                          <a:latin typeface="Calibri" panose="020F0502020204030204" pitchFamily="34" charset="0"/>
                        </a:rPr>
                        <a:t> 22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l" fontAlgn="b"/>
                      <a:r>
                        <a:rPr lang="en-US" sz="1100" b="0" i="0" u="none" strike="noStrike" dirty="0">
                          <a:solidFill>
                            <a:srgbClr val="000000"/>
                          </a:solidFill>
                          <a:effectLst/>
                          <a:latin typeface="Calibri" panose="020F0502020204030204" pitchFamily="34" charset="0"/>
                        </a:rPr>
                        <a:t> 35000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extLst>
                  <a:ext uri="{0D108BD9-81ED-4DB2-BD59-A6C34878D82A}">
                    <a16:rowId xmlns:a16="http://schemas.microsoft.com/office/drawing/2014/main" val="1504807577"/>
                  </a:ext>
                </a:extLst>
              </a:tr>
              <a:tr h="168148">
                <a:tc vMerge="1">
                  <a:txBody>
                    <a:bodyPr/>
                    <a:lstStyle/>
                    <a:p>
                      <a:endParaRPr lang="en-US"/>
                    </a:p>
                  </a:txBody>
                  <a:tcPr>
                    <a:lnT w="6350" cap="flat" cmpd="sng" algn="ctr">
                      <a:solidFill>
                        <a:srgbClr val="000000"/>
                      </a:solidFill>
                      <a:prstDash val="solid"/>
                      <a:round/>
                      <a:headEnd type="none" w="med" len="med"/>
                      <a:tailEnd type="none" w="med" len="med"/>
                    </a:lnT>
                  </a:tcPr>
                </a:tc>
                <a:tc>
                  <a:txBody>
                    <a:bodyPr/>
                    <a:lstStyle/>
                    <a:p>
                      <a:pPr algn="ctr" fontAlgn="ctr"/>
                      <a:r>
                        <a:rPr lang="en-US" sz="1100" b="0" i="0" u="none" strike="noStrike" dirty="0">
                          <a:solidFill>
                            <a:srgbClr val="000000"/>
                          </a:solidFill>
                          <a:effectLst/>
                          <a:latin typeface="Calibri" panose="020F0502020204030204" pitchFamily="34" charset="0"/>
                        </a:rPr>
                        <a:t>Authoring Process Planning</a:t>
                      </a:r>
                    </a:p>
                  </a:txBody>
                  <a:tcPr marL="1300" marR="1300" marT="130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21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16 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65506158"/>
                  </a:ext>
                </a:extLst>
              </a:tr>
              <a:tr h="168148">
                <a:tc v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Data Distribution and Management</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Calibri" panose="020F0502020204030204" pitchFamily="34" charset="0"/>
                        </a:rPr>
                        <a:t>2.9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21947080"/>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Automation Programming</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24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10055840"/>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Customer Engineering (CE)</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NA</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197292246"/>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DT PLM</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17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625790171"/>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Electrical Engineering</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63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09531815"/>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Flight Engineering and Propulsion</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132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1.9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229405338"/>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Mechanical and Structural Engineering</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46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2.9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219431621"/>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Systems Engineering</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33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44288756"/>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Production System Simulation</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2.5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386186795"/>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Visualization and </a:t>
                      </a:r>
                      <a:r>
                        <a:rPr lang="en-US" sz="1100" b="0" i="0" u="none" strike="noStrike" dirty="0" err="1">
                          <a:solidFill>
                            <a:srgbClr val="000000"/>
                          </a:solidFill>
                          <a:effectLst/>
                          <a:latin typeface="Calibri" panose="020F0502020204030204" pitchFamily="34" charset="0"/>
                        </a:rPr>
                        <a:t>xR</a:t>
                      </a:r>
                      <a:endParaRPr lang="en-US" sz="1100" b="0" i="0" u="none" strike="noStrike" dirty="0">
                        <a:solidFill>
                          <a:srgbClr val="000000"/>
                        </a:solidFill>
                        <a:effectLst/>
                        <a:latin typeface="Calibri" panose="020F0502020204030204" pitchFamily="34" charset="0"/>
                      </a:endParaRP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97062779"/>
                  </a:ext>
                </a:extLst>
              </a:tr>
              <a:tr h="168148">
                <a:tc rowSpan="5">
                  <a:txBody>
                    <a:bodyPr/>
                    <a:lstStyle/>
                    <a:p>
                      <a:pPr algn="ctr" fontAlgn="ctr"/>
                      <a:r>
                        <a:rPr lang="en-US" sz="1100" b="0" i="0" u="none" strike="noStrike">
                          <a:solidFill>
                            <a:srgbClr val="FFFFFF"/>
                          </a:solidFill>
                          <a:effectLst/>
                          <a:latin typeface="Calibri" panose="020F0502020204030204" pitchFamily="34" charset="0"/>
                        </a:rPr>
                        <a:t>Buba</a:t>
                      </a:r>
                    </a:p>
                  </a:txBody>
                  <a:tcPr marL="1300" marR="1300" marT="130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1100" b="0" i="0" u="none" strike="noStrike" dirty="0">
                          <a:solidFill>
                            <a:srgbClr val="000000"/>
                          </a:solidFill>
                          <a:effectLst/>
                          <a:latin typeface="Calibri" panose="020F0502020204030204" pitchFamily="34" charset="0"/>
                        </a:rPr>
                        <a:t>Summary</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 166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70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19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65343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ctr" fontAlgn="b"/>
                      <a:r>
                        <a:rPr lang="en-US" sz="1100" b="0" i="0" u="none" strike="noStrike" dirty="0">
                          <a:solidFill>
                            <a:srgbClr val="000000"/>
                          </a:solidFill>
                          <a:effectLst/>
                          <a:latin typeface="Calibri" panose="020F0502020204030204" pitchFamily="34" charset="0"/>
                        </a:rPr>
                        <a:t> 10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l" fontAlgn="b"/>
                      <a:r>
                        <a:rPr lang="en-US" sz="1100" b="0" i="0" u="none" strike="noStrike" dirty="0">
                          <a:solidFill>
                            <a:srgbClr val="000000"/>
                          </a:solidFill>
                          <a:effectLst/>
                          <a:latin typeface="Calibri" panose="020F0502020204030204" pitchFamily="34" charset="0"/>
                        </a:rPr>
                        <a:t> 35000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extLst>
                  <a:ext uri="{0D108BD9-81ED-4DB2-BD59-A6C34878D82A}">
                    <a16:rowId xmlns:a16="http://schemas.microsoft.com/office/drawing/2014/main" val="2873278050"/>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Digital Market Products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3 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689977792"/>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Customer Operations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253691118"/>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Technical Publications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02077191"/>
                  </a:ext>
                </a:extLst>
              </a:tr>
              <a:tr h="168148">
                <a:tc vMerge="1">
                  <a:txBody>
                    <a:bodyPr/>
                    <a:lstStyle/>
                    <a:p>
                      <a:endParaRPr lang="en-US"/>
                    </a:p>
                  </a:txBody>
                  <a:tcPr/>
                </a:tc>
                <a:tc>
                  <a:txBody>
                    <a:bodyPr/>
                    <a:lstStyle/>
                    <a:p>
                      <a:pPr algn="ctr" fontAlgn="b"/>
                      <a:r>
                        <a:rPr lang="en-US" sz="1100" b="0" i="0" u="none" strike="noStrike" dirty="0">
                          <a:solidFill>
                            <a:schemeClr val="tx1"/>
                          </a:solidFill>
                          <a:effectLst/>
                          <a:latin typeface="Calibri" panose="020F0502020204030204" pitchFamily="34" charset="0"/>
                        </a:rPr>
                        <a:t>Training &amp; Other</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35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1 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236339157"/>
                  </a:ext>
                </a:extLst>
              </a:tr>
              <a:tr h="168148">
                <a:tc rowSpan="8">
                  <a:txBody>
                    <a:bodyPr/>
                    <a:lstStyle/>
                    <a:p>
                      <a:pPr algn="ctr" fontAlgn="ctr"/>
                      <a:r>
                        <a:rPr lang="en-US" sz="1100" b="0" i="0" u="none" strike="noStrike">
                          <a:solidFill>
                            <a:srgbClr val="FFFFFF"/>
                          </a:solidFill>
                          <a:effectLst/>
                          <a:latin typeface="Calibri" panose="020F0502020204030204" pitchFamily="34" charset="0"/>
                        </a:rPr>
                        <a:t>Jeff</a:t>
                      </a:r>
                    </a:p>
                  </a:txBody>
                  <a:tcPr marL="1300" marR="1300" marT="130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1100" b="0" i="0" u="none" strike="noStrike" dirty="0">
                          <a:solidFill>
                            <a:schemeClr val="tx1"/>
                          </a:solidFill>
                          <a:effectLst/>
                          <a:latin typeface="Calibri" panose="020F0502020204030204" pitchFamily="34" charset="0"/>
                        </a:rPr>
                        <a:t>Summary</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 187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76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14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12760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ctr" fontAlgn="b"/>
                      <a:r>
                        <a:rPr lang="en-US" sz="1100" b="0" i="0" u="none" strike="noStrike" dirty="0">
                          <a:solidFill>
                            <a:srgbClr val="000000"/>
                          </a:solidFill>
                          <a:effectLst/>
                          <a:latin typeface="Calibri" panose="020F0502020204030204" pitchFamily="34" charset="0"/>
                        </a:rPr>
                        <a:t> 12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l" fontAlgn="b"/>
                      <a:r>
                        <a:rPr lang="en-US" sz="1100" b="0" i="0" u="none" strike="noStrike" dirty="0">
                          <a:solidFill>
                            <a:srgbClr val="000000"/>
                          </a:solidFill>
                          <a:effectLst/>
                          <a:latin typeface="Calibri" panose="020F0502020204030204" pitchFamily="34" charset="0"/>
                        </a:rPr>
                        <a:t> 35000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extLst>
                  <a:ext uri="{0D108BD9-81ED-4DB2-BD59-A6C34878D82A}">
                    <a16:rowId xmlns:a16="http://schemas.microsoft.com/office/drawing/2014/main" val="3627746714"/>
                  </a:ext>
                </a:extLst>
              </a:tr>
              <a:tr h="168148">
                <a:tc vMerge="1">
                  <a:txBody>
                    <a:bodyPr/>
                    <a:lstStyle/>
                    <a:p>
                      <a:endParaRPr 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Calibri" panose="020F0502020204030204" pitchFamily="34" charset="0"/>
                        </a:rPr>
                        <a:t> Automation Programming</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4 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590621873"/>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Innovation Hub</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NA</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76944525"/>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Material Management</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18 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946291558"/>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Maintenance Repair and Overhaul</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79394883"/>
                  </a:ext>
                </a:extLst>
              </a:tr>
              <a:tr h="335002">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Integrated Logistics Planning and Management</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35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423895179"/>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Product Support Analysis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32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03613459"/>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Embedded Program Support</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78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3.3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50815420"/>
                  </a:ext>
                </a:extLst>
              </a:tr>
              <a:tr h="183316">
                <a:tc gridSpan="2">
                  <a:txBody>
                    <a:bodyPr/>
                    <a:lstStyle/>
                    <a:p>
                      <a:pPr algn="ctr" fontAlgn="b"/>
                      <a:r>
                        <a:rPr lang="en-US" sz="1200" b="0" i="0" u="none" strike="noStrike" dirty="0">
                          <a:solidFill>
                            <a:schemeClr val="bg1"/>
                          </a:solidFill>
                          <a:effectLst/>
                          <a:latin typeface="Calibri" panose="020F0502020204030204" pitchFamily="34" charset="0"/>
                        </a:rPr>
                        <a:t>E&amp;PS Summary</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 982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US" sz="1100" b="1" i="0" u="none" strike="noStrike">
                          <a:solidFill>
                            <a:srgbClr val="000000"/>
                          </a:solidFill>
                          <a:effectLst/>
                          <a:latin typeface="Calibri" panose="020F0502020204030204" pitchFamily="34" charset="0"/>
                        </a:rPr>
                        <a:t> 334</a:t>
                      </a:r>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US" sz="1100" b="1" i="0" u="none" strike="noStrike" dirty="0">
                          <a:solidFill>
                            <a:srgbClr val="000000"/>
                          </a:solidFill>
                          <a:effectLst/>
                          <a:latin typeface="Calibri" panose="020F0502020204030204" pitchFamily="34" charset="0"/>
                        </a:rPr>
                        <a:t> 130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32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184270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131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ctr" fontAlgn="b"/>
                      <a:r>
                        <a:rPr lang="en-US" sz="1100" b="1" i="0" u="none" strike="noStrike" dirty="0">
                          <a:solidFill>
                            <a:srgbClr val="000000"/>
                          </a:solidFill>
                          <a:effectLst/>
                          <a:latin typeface="Calibri" panose="020F0502020204030204" pitchFamily="34" charset="0"/>
                        </a:rPr>
                        <a:t> 50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l" fontAlgn="b"/>
                      <a:r>
                        <a:rPr lang="en-US" sz="1100" b="1" i="0" u="none" strike="noStrike" dirty="0">
                          <a:solidFill>
                            <a:srgbClr val="000000"/>
                          </a:solidFill>
                          <a:effectLst/>
                          <a:latin typeface="Calibri" panose="020F0502020204030204" pitchFamily="34" charset="0"/>
                        </a:rPr>
                        <a:t> 140000 </a:t>
                      </a:r>
                      <a:r>
                        <a:rPr lang="en-US" sz="1100" b="1" i="0" u="none" strike="noStrike" dirty="0" err="1">
                          <a:solidFill>
                            <a:srgbClr val="000000"/>
                          </a:solidFill>
                          <a:effectLst/>
                          <a:latin typeface="Calibri" panose="020F0502020204030204" pitchFamily="34" charset="0"/>
                        </a:rPr>
                        <a:t>Hrs</a:t>
                      </a:r>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extLst>
                  <a:ext uri="{0D108BD9-81ED-4DB2-BD59-A6C34878D82A}">
                    <a16:rowId xmlns:a16="http://schemas.microsoft.com/office/drawing/2014/main" val="1360978068"/>
                  </a:ext>
                </a:extLst>
              </a:tr>
            </a:tbl>
          </a:graphicData>
        </a:graphic>
      </p:graphicFrame>
    </p:spTree>
    <p:extLst>
      <p:ext uri="{BB962C8B-B14F-4D97-AF65-F5344CB8AC3E}">
        <p14:creationId xmlns:p14="http://schemas.microsoft.com/office/powerpoint/2010/main" val="1123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1.xml><?xml version="1.0" encoding="utf-8"?>
<p:tagLst xmlns:a="http://schemas.openxmlformats.org/drawingml/2006/main" xmlns:r="http://schemas.openxmlformats.org/officeDocument/2006/relationships" xmlns:p="http://schemas.openxmlformats.org/presentationml/2006/main">
  <p:tag name="SHAPENAME" val="5. Source"/>
</p:tagLst>
</file>

<file path=ppt/tags/tag1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SHAPENAME" val="5. Source"/>
</p:tagLst>
</file>

<file path=ppt/tags/tag10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5. Source"/>
</p:tagLst>
</file>

<file path=ppt/tags/tag1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9.xml><?xml version="1.0" encoding="utf-8"?>
<p:tagLst xmlns:a="http://schemas.openxmlformats.org/drawingml/2006/main" xmlns:r="http://schemas.openxmlformats.org/officeDocument/2006/relationships" xmlns:p="http://schemas.openxmlformats.org/presentationml/2006/main">
  <p:tag name="SHAPENAME" val="5. Source"/>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6.xml><?xml version="1.0" encoding="utf-8"?>
<p:tagLst xmlns:a="http://schemas.openxmlformats.org/drawingml/2006/main" xmlns:r="http://schemas.openxmlformats.org/officeDocument/2006/relationships" xmlns:p="http://schemas.openxmlformats.org/presentationml/2006/main">
  <p:tag name="SHAPENAME" val="5. Source"/>
</p:tagLst>
</file>

<file path=ppt/tags/tag1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xml><?xml version="1.0" encoding="utf-8"?>
<p:tagLst xmlns:a="http://schemas.openxmlformats.org/drawingml/2006/main" xmlns:r="http://schemas.openxmlformats.org/officeDocument/2006/relationships" xmlns:p="http://schemas.openxmlformats.org/presentationml/2006/main">
  <p:tag name="SHAPENAME" val="5. Source"/>
</p:tagLst>
</file>

<file path=ppt/tags/tag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xml><?xml version="1.0" encoding="utf-8"?>
<p:tagLst xmlns:a="http://schemas.openxmlformats.org/drawingml/2006/main" xmlns:r="http://schemas.openxmlformats.org/officeDocument/2006/relationships" xmlns:p="http://schemas.openxmlformats.org/presentationml/2006/main">
  <p:tag name="SHAPENAME" val="4. Footnote"/>
</p:tagLst>
</file>

<file path=ppt/tags/tag3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1.xml><?xml version="1.0" encoding="utf-8"?>
<p:tagLst xmlns:a="http://schemas.openxmlformats.org/drawingml/2006/main" xmlns:r="http://schemas.openxmlformats.org/officeDocument/2006/relationships" xmlns:p="http://schemas.openxmlformats.org/presentationml/2006/main">
  <p:tag name="SHAPENAME" val="Subtitle"/>
</p:tagLst>
</file>

<file path=ppt/tags/tag32.xml><?xml version="1.0" encoding="utf-8"?>
<p:tagLst xmlns:a="http://schemas.openxmlformats.org/drawingml/2006/main" xmlns:r="http://schemas.openxmlformats.org/officeDocument/2006/relationships" xmlns:p="http://schemas.openxmlformats.org/presentationml/2006/main">
  <p:tag name="SHAPENAME" val="Titl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xml><?xml version="1.0" encoding="utf-8"?>
<p:tagLst xmlns:a="http://schemas.openxmlformats.org/drawingml/2006/main" xmlns:r="http://schemas.openxmlformats.org/officeDocument/2006/relationships" xmlns:p="http://schemas.openxmlformats.org/presentationml/2006/main">
  <p:tag name="SHAPENAME" val="5. Source"/>
</p:tagLst>
</file>

<file path=ppt/tags/tag3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xml><?xml version="1.0" encoding="utf-8"?>
<p:tagLst xmlns:a="http://schemas.openxmlformats.org/drawingml/2006/main" xmlns:r="http://schemas.openxmlformats.org/officeDocument/2006/relationships" xmlns:p="http://schemas.openxmlformats.org/presentationml/2006/main">
  <p:tag name="SHAPENAME" val="5. Source"/>
</p:tagLst>
</file>

<file path=ppt/tags/tag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5. Source"/>
</p:tagLst>
</file>

<file path=ppt/tags/tag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5. Source"/>
</p:tagLst>
</file>

<file path=ppt/tags/tag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6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79.xml><?xml version="1.0" encoding="utf-8"?>
<p:tagLst xmlns:a="http://schemas.openxmlformats.org/drawingml/2006/main" xmlns:r="http://schemas.openxmlformats.org/officeDocument/2006/relationships" xmlns:p="http://schemas.openxmlformats.org/presentationml/2006/main">
  <p:tag name="SHAPENAME" val="5. Sourc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6.xml><?xml version="1.0" encoding="utf-8"?>
<p:tagLst xmlns:a="http://schemas.openxmlformats.org/drawingml/2006/main" xmlns:r="http://schemas.openxmlformats.org/officeDocument/2006/relationships" xmlns:p="http://schemas.openxmlformats.org/presentationml/2006/main">
  <p:tag name="SHAPENAME" val="3. Subtitle"/>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9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4.xml><?xml version="1.0" encoding="utf-8"?>
<p:tagLst xmlns:a="http://schemas.openxmlformats.org/drawingml/2006/main" xmlns:r="http://schemas.openxmlformats.org/officeDocument/2006/relationships" xmlns:p="http://schemas.openxmlformats.org/presentationml/2006/main">
  <p:tag name="SHAPENAME" val="3. Subtitle"/>
</p:tagLst>
</file>

<file path=ppt/tags/tag95.xml><?xml version="1.0" encoding="utf-8"?>
<p:tagLst xmlns:a="http://schemas.openxmlformats.org/drawingml/2006/main" xmlns:r="http://schemas.openxmlformats.org/officeDocument/2006/relationships" xmlns:p="http://schemas.openxmlformats.org/presentationml/2006/main">
  <p:tag name="SHAPENAME" val="5. Source"/>
</p:tagLst>
</file>

<file path=ppt/tags/tag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heme/theme1.xml><?xml version="1.0" encoding="utf-8"?>
<a:theme xmlns:a="http://schemas.openxmlformats.org/drawingml/2006/main" name="1_EO&amp;T Slide Master">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rocess Magenta">
      <a:srgbClr val="CC3366"/>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08">
      <a:srgbClr val="F6DA14"/>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7457">
      <a:srgbClr val="BADCE6"/>
    </a:custClr>
    <a:custClr name="PANTONE 289">
      <a:srgbClr val="002144"/>
    </a:custClr>
    <a:custClr name="PANTONE 2925">
      <a:srgbClr val="0096DB"/>
    </a:custClr>
    <a:custClr name="PANTONE 283">
      <a:srgbClr val="97C5EB"/>
    </a:custClr>
    <a:custClr name="PANTONE 2597">
      <a:srgbClr val="580F8B"/>
    </a:custClr>
  </a:custClrLst>
</a:theme>
</file>

<file path=ppt/theme/theme2.xml><?xml version="1.0" encoding="utf-8"?>
<a:theme xmlns:a="http://schemas.openxmlformats.org/drawingml/2006/main" name="1_White">
  <a:themeElements>
    <a:clrScheme name="Scheme1">
      <a:dk1>
        <a:srgbClr val="000000"/>
      </a:dk1>
      <a:lt1>
        <a:srgbClr val="FFFFFF"/>
      </a:lt1>
      <a:dk2>
        <a:srgbClr val="FFFFFF"/>
      </a:dk2>
      <a:lt2>
        <a:srgbClr val="FFFFFF"/>
      </a:lt2>
      <a:accent1>
        <a:srgbClr val="0039A6"/>
      </a:accent1>
      <a:accent2>
        <a:srgbClr val="0096DB"/>
      </a:accent2>
      <a:accent3>
        <a:srgbClr val="0096DB"/>
      </a:accent3>
      <a:accent4>
        <a:srgbClr val="77B800"/>
      </a:accent4>
      <a:accent5>
        <a:srgbClr val="580F8B"/>
      </a:accent5>
      <a:accent6>
        <a:srgbClr val="FFA200"/>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039A6"/>
        </a:accent1>
        <a:accent2>
          <a:srgbClr val="0096DB"/>
        </a:accent2>
        <a:accent3>
          <a:srgbClr val="0096DB"/>
        </a:accent3>
        <a:accent4>
          <a:srgbClr val="77B800"/>
        </a:accent4>
        <a:accent5>
          <a:srgbClr val="580F8B"/>
        </a:accent5>
        <a:accent6>
          <a:srgbClr val="FFA20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9522CN_OFF.potx" id="{CDAD63ED-85B0-44BA-8B54-8A0CE672CB50}" vid="{C250968A-D2EE-46A3-AC48-C65E176B11D6}"/>
    </a:ext>
  </a:extLst>
</a:theme>
</file>

<file path=ppt/theme/theme3.xml><?xml version="1.0" encoding="utf-8"?>
<a:theme xmlns:a="http://schemas.openxmlformats.org/drawingml/2006/main" name="EO&amp;T Slide Master">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rocess Magenta">
      <a:srgbClr val="CC3366"/>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08">
      <a:srgbClr val="F6DA14"/>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7457">
      <a:srgbClr val="BADCE6"/>
    </a:custClr>
    <a:custClr name="PANTONE 289">
      <a:srgbClr val="002144"/>
    </a:custClr>
    <a:custClr name="PANTONE 2925">
      <a:srgbClr val="0096DB"/>
    </a:custClr>
    <a:custClr name="PANTONE 283">
      <a:srgbClr val="97C5EB"/>
    </a:custClr>
    <a:custClr name="PANTONE 2597">
      <a:srgbClr val="580F8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DD916514DBCE43A7BCB05C4F272DDA" ma:contentTypeVersion="1" ma:contentTypeDescription="Create a new document." ma:contentTypeScope="" ma:versionID="dccf5012829a92ec4f707f83e327a4dd">
  <xsd:schema xmlns:xsd="http://www.w3.org/2001/XMLSchema" xmlns:xs="http://www.w3.org/2001/XMLSchema" xmlns:p="http://schemas.microsoft.com/office/2006/metadata/properties" xmlns:ns2="e5f5a6fe-4a1b-4af0-bdf3-973ca2ac5c9b" targetNamespace="http://schemas.microsoft.com/office/2006/metadata/properties" ma:root="true" ma:fieldsID="9de14cfc8f2e987b84a6cb75e1dd3bd3" ns2:_="">
    <xsd:import namespace="e5f5a6fe-4a1b-4af0-bdf3-973ca2ac5c9b"/>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f5a6fe-4a1b-4af0-bdf3-973ca2ac5c9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5f5a6fe-4a1b-4af0-bdf3-973ca2ac5c9b">
      <UserInfo>
        <DisplayName>Shew (US), Kenneth C</DisplayName>
        <AccountId>131</AccountId>
        <AccountType/>
      </UserInfo>
      <UserInfo>
        <DisplayName>Mondal, Jayanta</DisplayName>
        <AccountId>386</AccountId>
        <AccountType/>
      </UserInfo>
      <UserInfo>
        <DisplayName>Kaggallu, Naga Harsha</DisplayName>
        <AccountId>53</AccountId>
        <AccountType/>
      </UserInfo>
      <UserInfo>
        <DisplayName>Chetty, Poornima</DisplayName>
        <AccountId>19</AccountId>
        <AccountType/>
      </UserInfo>
      <UserInfo>
        <DisplayName>Wellington (US), Donald R</DisplayName>
        <AccountId>151</AccountId>
        <AccountType/>
      </UserInfo>
      <UserInfo>
        <DisplayName>Sankar, Santhana</DisplayName>
        <AccountId>384</AccountId>
        <AccountType/>
      </UserInfo>
      <UserInfo>
        <DisplayName>Karimpanakkal, Pramithi R</DisplayName>
        <AccountId>132</AccountId>
        <AccountType/>
      </UserInfo>
      <UserInfo>
        <DisplayName>Valiyarayil, Siby</DisplayName>
        <AccountId>379</AccountId>
        <AccountType/>
      </UserInfo>
      <UserInfo>
        <DisplayName>Chougule, Priyanka Dhanpal</DisplayName>
        <AccountId>389</AccountId>
        <AccountType/>
      </UserInfo>
      <UserInfo>
        <DisplayName>Mishra, Sushil</DisplayName>
        <AccountId>98</AccountId>
        <AccountType/>
      </UserInfo>
      <UserInfo>
        <DisplayName>Tirukkoylur Sekhar, Karthik</DisplayName>
        <AccountId>320</AccountId>
        <AccountType/>
      </UserInfo>
    </SharedWithUsers>
  </documentManagement>
</p:properties>
</file>

<file path=customXml/itemProps1.xml><?xml version="1.0" encoding="utf-8"?>
<ds:datastoreItem xmlns:ds="http://schemas.openxmlformats.org/officeDocument/2006/customXml" ds:itemID="{A977FAD1-A139-434C-A27B-1C024F70E3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f5a6fe-4a1b-4af0-bdf3-973ca2ac5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F09412-24D7-4F10-8E82-FC9CF48FEBC3}">
  <ds:schemaRefs>
    <ds:schemaRef ds:uri="http://schemas.microsoft.com/sharepoint/v3/contenttype/forms"/>
  </ds:schemaRefs>
</ds:datastoreItem>
</file>

<file path=customXml/itemProps3.xml><?xml version="1.0" encoding="utf-8"?>
<ds:datastoreItem xmlns:ds="http://schemas.openxmlformats.org/officeDocument/2006/customXml" ds:itemID="{FCB39F72-E109-4DC6-8649-D2A538E61541}">
  <ds:schemaRefs>
    <ds:schemaRef ds:uri="http://purl.org/dc/dcmitype/"/>
    <ds:schemaRef ds:uri="http://schemas.microsoft.com/office/2006/documentManagement/types"/>
    <ds:schemaRef ds:uri="e5f5a6fe-4a1b-4af0-bdf3-973ca2ac5c9b"/>
    <ds:schemaRef ds:uri="http://schemas.microsoft.com/office/2006/metadata/properties"/>
    <ds:schemaRef ds:uri="http://www.w3.org/XML/1998/namespace"/>
    <ds:schemaRef ds:uri="http://purl.org/dc/elements/1.1/"/>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12393</TotalTime>
  <Words>2053</Words>
  <Application>Microsoft Office PowerPoint</Application>
  <PresentationFormat>Widescreen</PresentationFormat>
  <Paragraphs>683</Paragraphs>
  <Slides>26</Slides>
  <Notes>5</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4</vt:i4>
      </vt:variant>
      <vt:variant>
        <vt:lpstr>Slide Titles</vt:lpstr>
      </vt:variant>
      <vt:variant>
        <vt:i4>26</vt:i4>
      </vt:variant>
    </vt:vector>
  </HeadingPairs>
  <TitlesOfParts>
    <vt:vector size="43" baseType="lpstr">
      <vt:lpstr>ＭＳ Ｐゴシック</vt:lpstr>
      <vt:lpstr>-apple-system</vt:lpstr>
      <vt:lpstr>Arial</vt:lpstr>
      <vt:lpstr>Calibri</vt:lpstr>
      <vt:lpstr>Courier New</vt:lpstr>
      <vt:lpstr>Georgia</vt:lpstr>
      <vt:lpstr>Segoe UI</vt:lpstr>
      <vt:lpstr>Symbol</vt:lpstr>
      <vt:lpstr>Times New Roman</vt:lpstr>
      <vt:lpstr>Wingdings</vt:lpstr>
      <vt:lpstr>1_EO&amp;T Slide Master</vt:lpstr>
      <vt:lpstr>1_White</vt:lpstr>
      <vt:lpstr>EO&amp;T Slide Master</vt:lpstr>
      <vt:lpstr>think-cell Slide</vt:lpstr>
      <vt:lpstr>Acrobat Document</vt:lpstr>
      <vt:lpstr>Worksheet</vt:lpstr>
      <vt:lpstr>Adobe Acrobat Document</vt:lpstr>
      <vt:lpstr>DevSecOps &amp; Automation – EP&amp;S    Monthly Report Out - January 2024</vt:lpstr>
      <vt:lpstr> CONTENTS</vt:lpstr>
      <vt:lpstr>Vision</vt:lpstr>
      <vt:lpstr> Why Implement DevSecOps?</vt:lpstr>
      <vt:lpstr>Understanding DevSecOps Maturity </vt:lpstr>
      <vt:lpstr>Assessment Process</vt:lpstr>
      <vt:lpstr>2024 OKR AND FOCUS AREAS</vt:lpstr>
      <vt:lpstr>PowerPoint Presentation</vt:lpstr>
      <vt:lpstr>PowerPoint Presentation</vt:lpstr>
      <vt:lpstr>Bringing efficiency at product</vt:lpstr>
      <vt:lpstr>Strategy &amp; improvements</vt:lpstr>
      <vt:lpstr>Progress</vt:lpstr>
      <vt:lpstr>            DSO STATUS PER DIRECTOR( till Jan 2024)</vt:lpstr>
      <vt:lpstr>Engineering Products(Jennifer) </vt:lpstr>
      <vt:lpstr>Engineering Products (Tatum) </vt:lpstr>
      <vt:lpstr>Engineering Products (Buba) </vt:lpstr>
      <vt:lpstr>Engineering Products (Jeff) </vt:lpstr>
      <vt:lpstr>                               Technical sessions</vt:lpstr>
      <vt:lpstr>AUTOMATION PROGRESS</vt:lpstr>
      <vt:lpstr>Automation 2024</vt:lpstr>
      <vt:lpstr>Automation Status - 2023</vt:lpstr>
      <vt:lpstr>Training and references</vt:lpstr>
      <vt:lpstr>                          Training and support</vt:lpstr>
      <vt:lpstr>Assessment Process</vt:lpstr>
      <vt:lpstr>Contact us</vt:lpstr>
      <vt:lpstr>Thank You</vt:lpstr>
    </vt:vector>
  </TitlesOfParts>
  <Company>The Boeing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DevSecOps &amp; Automation – EP&amp;S</dc:title>
  <dc:creator>Karimpanakkal,Pramithi R</dc:creator>
  <cp:lastModifiedBy>Singh, Abhishek K</cp:lastModifiedBy>
  <cp:revision>719</cp:revision>
  <dcterms:created xsi:type="dcterms:W3CDTF">2022-04-18T05:47:46Z</dcterms:created>
  <dcterms:modified xsi:type="dcterms:W3CDTF">2024-02-13T08:37:20Z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0x010100F4DD916514DBCE43A7BCB05C4F272DDA</vt:lpwstr>
  </property>
</Properties>
</file>